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779" r:id="rId1"/>
  </p:sldMasterIdLst>
  <p:notesMasterIdLst>
    <p:notesMasterId r:id="rId26"/>
  </p:notesMasterIdLst>
  <p:handoutMasterIdLst>
    <p:handoutMasterId r:id="rId27"/>
  </p:handoutMasterIdLst>
  <p:sldIdLst>
    <p:sldId id="256" r:id="rId2"/>
    <p:sldId id="285" r:id="rId3"/>
    <p:sldId id="258" r:id="rId4"/>
    <p:sldId id="259" r:id="rId5"/>
    <p:sldId id="274" r:id="rId6"/>
    <p:sldId id="286" r:id="rId7"/>
    <p:sldId id="281" r:id="rId8"/>
    <p:sldId id="305" r:id="rId9"/>
    <p:sldId id="303" r:id="rId10"/>
    <p:sldId id="292" r:id="rId11"/>
    <p:sldId id="290" r:id="rId12"/>
    <p:sldId id="289" r:id="rId13"/>
    <p:sldId id="296" r:id="rId14"/>
    <p:sldId id="301" r:id="rId15"/>
    <p:sldId id="297" r:id="rId16"/>
    <p:sldId id="299" r:id="rId17"/>
    <p:sldId id="300" r:id="rId18"/>
    <p:sldId id="302" r:id="rId19"/>
    <p:sldId id="306" r:id="rId20"/>
    <p:sldId id="298" r:id="rId21"/>
    <p:sldId id="277" r:id="rId22"/>
    <p:sldId id="307" r:id="rId23"/>
    <p:sldId id="304" r:id="rId24"/>
    <p:sldId id="283" r:id="rId25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618">
          <p15:clr>
            <a:srgbClr val="A4A3A4"/>
          </p15:clr>
        </p15:guide>
        <p15:guide id="3" orient="horz" pos="4042">
          <p15:clr>
            <a:srgbClr val="A4A3A4"/>
          </p15:clr>
        </p15:guide>
        <p15:guide id="4" pos="5624">
          <p15:clr>
            <a:srgbClr val="A4A3A4"/>
          </p15:clr>
        </p15:guide>
        <p15:guide id="5" pos="158">
          <p15:clr>
            <a:srgbClr val="A4A3A4"/>
          </p15:clr>
        </p15:guide>
        <p15:guide id="6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Author" initials="A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531F"/>
    <a:srgbClr val="C0C0C0"/>
    <a:srgbClr val="FFCC66"/>
    <a:srgbClr val="00B050"/>
    <a:srgbClr val="000000"/>
    <a:srgbClr val="41BEFF"/>
    <a:srgbClr val="FF8000"/>
    <a:srgbClr val="CB6C1D"/>
    <a:srgbClr val="ECE8C2"/>
    <a:srgbClr val="91AC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349" autoAdjust="0"/>
    <p:restoredTop sz="99570" autoAdjust="0"/>
  </p:normalViewPr>
  <p:slideViewPr>
    <p:cSldViewPr>
      <p:cViewPr>
        <p:scale>
          <a:sx n="81" d="100"/>
          <a:sy n="81" d="100"/>
        </p:scale>
        <p:origin x="-786" y="132"/>
      </p:cViewPr>
      <p:guideLst>
        <p:guide orient="horz" pos="2160"/>
        <p:guide orient="horz" pos="618"/>
        <p:guide orient="horz" pos="4042"/>
        <p:guide pos="5624"/>
        <p:guide pos="158"/>
        <p:guide pos="288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CE71A8-B55C-42D9-977D-9531B6CD150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177686A-1A5A-4E02-94DA-0BB6C1CD2D63}">
      <dgm:prSet phldrT="[Text]"/>
      <dgm:spPr/>
      <dgm:t>
        <a:bodyPr/>
        <a:lstStyle/>
        <a:p>
          <a:r>
            <a:rPr lang="de-DE" dirty="0" smtClean="0"/>
            <a:t>Motivation</a:t>
          </a:r>
          <a:endParaRPr lang="en-GB" dirty="0"/>
        </a:p>
      </dgm:t>
    </dgm:pt>
    <dgm:pt modelId="{E007E0CD-FF0F-4DFC-9BD7-C2FED627A019}" type="parTrans" cxnId="{7ADA0543-F6A3-403F-9E77-F63A60472038}">
      <dgm:prSet/>
      <dgm:spPr/>
      <dgm:t>
        <a:bodyPr/>
        <a:lstStyle/>
        <a:p>
          <a:endParaRPr lang="en-GB"/>
        </a:p>
      </dgm:t>
    </dgm:pt>
    <dgm:pt modelId="{36F3DC60-7BEA-4638-B569-3829AC298D0F}" type="sibTrans" cxnId="{7ADA0543-F6A3-403F-9E77-F63A60472038}">
      <dgm:prSet/>
      <dgm:spPr/>
      <dgm:t>
        <a:bodyPr/>
        <a:lstStyle/>
        <a:p>
          <a:endParaRPr lang="en-GB"/>
        </a:p>
      </dgm:t>
    </dgm:pt>
    <dgm:pt modelId="{477F4B31-4987-4DA1-A584-8F64C8904F41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Research Questions</a:t>
          </a:r>
          <a:endParaRPr lang="en-GB" dirty="0"/>
        </a:p>
      </dgm:t>
    </dgm:pt>
    <dgm:pt modelId="{4A4B03D0-3030-42B9-B5F9-575A2DE8A98B}" type="parTrans" cxnId="{EDE182A0-2432-4EE0-8418-A1BF3A4CECD4}">
      <dgm:prSet/>
      <dgm:spPr/>
      <dgm:t>
        <a:bodyPr/>
        <a:lstStyle/>
        <a:p>
          <a:endParaRPr lang="en-GB"/>
        </a:p>
      </dgm:t>
    </dgm:pt>
    <dgm:pt modelId="{8FBC2BDB-2F42-4AD3-AD03-24D783A74F52}" type="sibTrans" cxnId="{EDE182A0-2432-4EE0-8418-A1BF3A4CECD4}">
      <dgm:prSet/>
      <dgm:spPr/>
      <dgm:t>
        <a:bodyPr/>
        <a:lstStyle/>
        <a:p>
          <a:endParaRPr lang="en-GB"/>
        </a:p>
      </dgm:t>
    </dgm:pt>
    <dgm:pt modelId="{24A25B5D-511F-4443-84D3-F09CFD85A2F5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Mediawiki Software Process</a:t>
          </a:r>
          <a:endParaRPr lang="en-GB" dirty="0"/>
        </a:p>
      </dgm:t>
    </dgm:pt>
    <dgm:pt modelId="{ADF64494-09A3-4D33-B718-BF857C9AE6A4}" type="parTrans" cxnId="{A5639E95-19B6-4DBD-AD10-C2693EE85FC6}">
      <dgm:prSet/>
      <dgm:spPr/>
      <dgm:t>
        <a:bodyPr/>
        <a:lstStyle/>
        <a:p>
          <a:endParaRPr lang="en-GB"/>
        </a:p>
      </dgm:t>
    </dgm:pt>
    <dgm:pt modelId="{523C97EF-331E-4118-A5D3-3AFAE4908523}" type="sibTrans" cxnId="{A5639E95-19B6-4DBD-AD10-C2693EE85FC6}">
      <dgm:prSet/>
      <dgm:spPr/>
      <dgm:t>
        <a:bodyPr/>
        <a:lstStyle/>
        <a:p>
          <a:endParaRPr lang="en-GB"/>
        </a:p>
      </dgm:t>
    </dgm:pt>
    <dgm:pt modelId="{990A4004-4467-4191-A948-AB58E09049D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Implementation Details</a:t>
          </a:r>
          <a:endParaRPr lang="en-GB" dirty="0"/>
        </a:p>
      </dgm:t>
    </dgm:pt>
    <dgm:pt modelId="{1E10D287-65D7-4B85-9048-E6F387F9FF4F}" type="parTrans" cxnId="{23D5FBA8-E5DE-4134-A081-0221E403962E}">
      <dgm:prSet/>
      <dgm:spPr/>
      <dgm:t>
        <a:bodyPr/>
        <a:lstStyle/>
        <a:p>
          <a:endParaRPr lang="en-GB"/>
        </a:p>
      </dgm:t>
    </dgm:pt>
    <dgm:pt modelId="{9FEC45CD-0393-4A3F-B811-8CAECD7FFB6D}" type="sibTrans" cxnId="{23D5FBA8-E5DE-4134-A081-0221E403962E}">
      <dgm:prSet/>
      <dgm:spPr/>
      <dgm:t>
        <a:bodyPr/>
        <a:lstStyle/>
        <a:p>
          <a:endParaRPr lang="en-GB"/>
        </a:p>
      </dgm:t>
    </dgm:pt>
    <dgm:pt modelId="{1F31125A-282C-41E9-9066-9B343465A31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Evaluation &amp; Conclusion</a:t>
          </a:r>
          <a:endParaRPr lang="en-GB" dirty="0"/>
        </a:p>
      </dgm:t>
    </dgm:pt>
    <dgm:pt modelId="{C1623955-EC8B-45E1-A983-4C98E9896518}" type="parTrans" cxnId="{1A6EEB5A-6D05-44F3-BAF4-99A48A558425}">
      <dgm:prSet/>
      <dgm:spPr/>
      <dgm:t>
        <a:bodyPr/>
        <a:lstStyle/>
        <a:p>
          <a:endParaRPr lang="en-GB"/>
        </a:p>
      </dgm:t>
    </dgm:pt>
    <dgm:pt modelId="{2E413D62-4105-4CDE-B34D-232D3714F81A}" type="sibTrans" cxnId="{1A6EEB5A-6D05-44F3-BAF4-99A48A558425}">
      <dgm:prSet/>
      <dgm:spPr/>
      <dgm:t>
        <a:bodyPr/>
        <a:lstStyle/>
        <a:p>
          <a:endParaRPr lang="en-GB"/>
        </a:p>
      </dgm:t>
    </dgm:pt>
    <dgm:pt modelId="{23675C79-A50E-43AF-824D-E9DC01E68B45}" type="pres">
      <dgm:prSet presAssocID="{97CE71A8-B55C-42D9-977D-9531B6CD1506}" presName="Name0" presStyleCnt="0">
        <dgm:presLayoutVars>
          <dgm:dir/>
          <dgm:animLvl val="lvl"/>
          <dgm:resizeHandles val="exact"/>
        </dgm:presLayoutVars>
      </dgm:prSet>
      <dgm:spPr/>
    </dgm:pt>
    <dgm:pt modelId="{1D794ECC-E421-4DE2-B33B-3E96E5BB3374}" type="pres">
      <dgm:prSet presAssocID="{5177686A-1A5A-4E02-94DA-0BB6C1CD2D63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3286A-E68A-44C9-8025-F96185F8D597}" type="pres">
      <dgm:prSet presAssocID="{36F3DC60-7BEA-4638-B569-3829AC298D0F}" presName="parTxOnlySpace" presStyleCnt="0"/>
      <dgm:spPr/>
    </dgm:pt>
    <dgm:pt modelId="{D51819F5-FE41-4DAF-8B7A-AF0A86079E0F}" type="pres">
      <dgm:prSet presAssocID="{477F4B31-4987-4DA1-A584-8F64C8904F4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C5C2B8-AFD6-4909-8FE5-8BAD308BDD3B}" type="pres">
      <dgm:prSet presAssocID="{8FBC2BDB-2F42-4AD3-AD03-24D783A74F52}" presName="parTxOnlySpace" presStyleCnt="0"/>
      <dgm:spPr/>
    </dgm:pt>
    <dgm:pt modelId="{7EB0E7A3-D29A-4A55-9147-7F77EC31C144}" type="pres">
      <dgm:prSet presAssocID="{24A25B5D-511F-4443-84D3-F09CFD85A2F5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8C6B73-DA1A-4CBB-B2C2-3E9E7012EDC7}" type="pres">
      <dgm:prSet presAssocID="{523C97EF-331E-4118-A5D3-3AFAE4908523}" presName="parTxOnlySpace" presStyleCnt="0"/>
      <dgm:spPr/>
    </dgm:pt>
    <dgm:pt modelId="{4180DAE3-0A61-4F91-A5FF-5F5432C6CC37}" type="pres">
      <dgm:prSet presAssocID="{990A4004-4467-4191-A948-AB58E09049D2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257BD6-6929-45EF-82D7-9AC89CDA8167}" type="pres">
      <dgm:prSet presAssocID="{9FEC45CD-0393-4A3F-B811-8CAECD7FFB6D}" presName="parTxOnlySpace" presStyleCnt="0"/>
      <dgm:spPr/>
    </dgm:pt>
    <dgm:pt modelId="{9B5D9067-A559-4BC9-9480-4F5651C6E524}" type="pres">
      <dgm:prSet presAssocID="{1F31125A-282C-41E9-9066-9B343465A312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9F732A2-2D73-49B6-8ED6-CDE843F20CF5}" type="presOf" srcId="{990A4004-4467-4191-A948-AB58E09049D2}" destId="{4180DAE3-0A61-4F91-A5FF-5F5432C6CC37}" srcOrd="0" destOrd="0" presId="urn:microsoft.com/office/officeart/2005/8/layout/chevron1"/>
    <dgm:cxn modelId="{084233A5-F097-487C-8B81-AB4178D4E1A6}" type="presOf" srcId="{5177686A-1A5A-4E02-94DA-0BB6C1CD2D63}" destId="{1D794ECC-E421-4DE2-B33B-3E96E5BB3374}" srcOrd="0" destOrd="0" presId="urn:microsoft.com/office/officeart/2005/8/layout/chevron1"/>
    <dgm:cxn modelId="{BAA3FC6A-F8C7-44C1-89DC-70DFCF7CFD00}" type="presOf" srcId="{97CE71A8-B55C-42D9-977D-9531B6CD1506}" destId="{23675C79-A50E-43AF-824D-E9DC01E68B45}" srcOrd="0" destOrd="0" presId="urn:microsoft.com/office/officeart/2005/8/layout/chevron1"/>
    <dgm:cxn modelId="{EDE182A0-2432-4EE0-8418-A1BF3A4CECD4}" srcId="{97CE71A8-B55C-42D9-977D-9531B6CD1506}" destId="{477F4B31-4987-4DA1-A584-8F64C8904F41}" srcOrd="1" destOrd="0" parTransId="{4A4B03D0-3030-42B9-B5F9-575A2DE8A98B}" sibTransId="{8FBC2BDB-2F42-4AD3-AD03-24D783A74F52}"/>
    <dgm:cxn modelId="{23D5FBA8-E5DE-4134-A081-0221E403962E}" srcId="{97CE71A8-B55C-42D9-977D-9531B6CD1506}" destId="{990A4004-4467-4191-A948-AB58E09049D2}" srcOrd="3" destOrd="0" parTransId="{1E10D287-65D7-4B85-9048-E6F387F9FF4F}" sibTransId="{9FEC45CD-0393-4A3F-B811-8CAECD7FFB6D}"/>
    <dgm:cxn modelId="{1A6EEB5A-6D05-44F3-BAF4-99A48A558425}" srcId="{97CE71A8-B55C-42D9-977D-9531B6CD1506}" destId="{1F31125A-282C-41E9-9066-9B343465A312}" srcOrd="4" destOrd="0" parTransId="{C1623955-EC8B-45E1-A983-4C98E9896518}" sibTransId="{2E413D62-4105-4CDE-B34D-232D3714F81A}"/>
    <dgm:cxn modelId="{3CBA97EA-822B-4CED-B344-C1AFBF43793A}" type="presOf" srcId="{477F4B31-4987-4DA1-A584-8F64C8904F41}" destId="{D51819F5-FE41-4DAF-8B7A-AF0A86079E0F}" srcOrd="0" destOrd="0" presId="urn:microsoft.com/office/officeart/2005/8/layout/chevron1"/>
    <dgm:cxn modelId="{A5639E95-19B6-4DBD-AD10-C2693EE85FC6}" srcId="{97CE71A8-B55C-42D9-977D-9531B6CD1506}" destId="{24A25B5D-511F-4443-84D3-F09CFD85A2F5}" srcOrd="2" destOrd="0" parTransId="{ADF64494-09A3-4D33-B718-BF857C9AE6A4}" sibTransId="{523C97EF-331E-4118-A5D3-3AFAE4908523}"/>
    <dgm:cxn modelId="{ACE1BE47-3C8C-4083-9A22-098B23B6CBDA}" type="presOf" srcId="{1F31125A-282C-41E9-9066-9B343465A312}" destId="{9B5D9067-A559-4BC9-9480-4F5651C6E524}" srcOrd="0" destOrd="0" presId="urn:microsoft.com/office/officeart/2005/8/layout/chevron1"/>
    <dgm:cxn modelId="{7ADA0543-F6A3-403F-9E77-F63A60472038}" srcId="{97CE71A8-B55C-42D9-977D-9531B6CD1506}" destId="{5177686A-1A5A-4E02-94DA-0BB6C1CD2D63}" srcOrd="0" destOrd="0" parTransId="{E007E0CD-FF0F-4DFC-9BD7-C2FED627A019}" sibTransId="{36F3DC60-7BEA-4638-B569-3829AC298D0F}"/>
    <dgm:cxn modelId="{1E6C6D6C-6228-44D3-BEA5-15B42B4AF900}" type="presOf" srcId="{24A25B5D-511F-4443-84D3-F09CFD85A2F5}" destId="{7EB0E7A3-D29A-4A55-9147-7F77EC31C144}" srcOrd="0" destOrd="0" presId="urn:microsoft.com/office/officeart/2005/8/layout/chevron1"/>
    <dgm:cxn modelId="{43768680-B17C-412D-A3AE-0A2B46CDFEB7}" type="presParOf" srcId="{23675C79-A50E-43AF-824D-E9DC01E68B45}" destId="{1D794ECC-E421-4DE2-B33B-3E96E5BB3374}" srcOrd="0" destOrd="0" presId="urn:microsoft.com/office/officeart/2005/8/layout/chevron1"/>
    <dgm:cxn modelId="{2535EF36-8235-4C32-8AF0-94A594EDC1DE}" type="presParOf" srcId="{23675C79-A50E-43AF-824D-E9DC01E68B45}" destId="{F643286A-E68A-44C9-8025-F96185F8D597}" srcOrd="1" destOrd="0" presId="urn:microsoft.com/office/officeart/2005/8/layout/chevron1"/>
    <dgm:cxn modelId="{2B0EBCC4-06FE-4072-A0F9-11B6A93EF75C}" type="presParOf" srcId="{23675C79-A50E-43AF-824D-E9DC01E68B45}" destId="{D51819F5-FE41-4DAF-8B7A-AF0A86079E0F}" srcOrd="2" destOrd="0" presId="urn:microsoft.com/office/officeart/2005/8/layout/chevron1"/>
    <dgm:cxn modelId="{4097DF2A-AF61-4F43-B95F-642EAA6849D3}" type="presParOf" srcId="{23675C79-A50E-43AF-824D-E9DC01E68B45}" destId="{ECC5C2B8-AFD6-4909-8FE5-8BAD308BDD3B}" srcOrd="3" destOrd="0" presId="urn:microsoft.com/office/officeart/2005/8/layout/chevron1"/>
    <dgm:cxn modelId="{89F53ADC-4315-49E4-A4AE-ABAEB6C6A3AC}" type="presParOf" srcId="{23675C79-A50E-43AF-824D-E9DC01E68B45}" destId="{7EB0E7A3-D29A-4A55-9147-7F77EC31C144}" srcOrd="4" destOrd="0" presId="urn:microsoft.com/office/officeart/2005/8/layout/chevron1"/>
    <dgm:cxn modelId="{10F4C095-0DDC-4ED1-864D-B3269403130A}" type="presParOf" srcId="{23675C79-A50E-43AF-824D-E9DC01E68B45}" destId="{F48C6B73-DA1A-4CBB-B2C2-3E9E7012EDC7}" srcOrd="5" destOrd="0" presId="urn:microsoft.com/office/officeart/2005/8/layout/chevron1"/>
    <dgm:cxn modelId="{31CD97BE-0DA0-49EE-A207-EE4C52556DED}" type="presParOf" srcId="{23675C79-A50E-43AF-824D-E9DC01E68B45}" destId="{4180DAE3-0A61-4F91-A5FF-5F5432C6CC37}" srcOrd="6" destOrd="0" presId="urn:microsoft.com/office/officeart/2005/8/layout/chevron1"/>
    <dgm:cxn modelId="{0D47E2CD-A2FF-43A3-8EF6-C2EC1D9C4F8C}" type="presParOf" srcId="{23675C79-A50E-43AF-824D-E9DC01E68B45}" destId="{69257BD6-6929-45EF-82D7-9AC89CDA8167}" srcOrd="7" destOrd="0" presId="urn:microsoft.com/office/officeart/2005/8/layout/chevron1"/>
    <dgm:cxn modelId="{BF9175C4-6A11-4C38-AB73-73385A342C6F}" type="presParOf" srcId="{23675C79-A50E-43AF-824D-E9DC01E68B45}" destId="{9B5D9067-A559-4BC9-9480-4F5651C6E52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7CE71A8-B55C-42D9-977D-9531B6CD150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177686A-1A5A-4E02-94DA-0BB6C1CD2D63}">
      <dgm:prSet phldrT="[Text]"/>
      <dgm:spPr/>
      <dgm:t>
        <a:bodyPr/>
        <a:lstStyle/>
        <a:p>
          <a:r>
            <a:rPr lang="de-DE" dirty="0" smtClean="0"/>
            <a:t>Motivation</a:t>
          </a:r>
          <a:endParaRPr lang="en-GB" dirty="0"/>
        </a:p>
      </dgm:t>
    </dgm:pt>
    <dgm:pt modelId="{E007E0CD-FF0F-4DFC-9BD7-C2FED627A019}" type="parTrans" cxnId="{7ADA0543-F6A3-403F-9E77-F63A60472038}">
      <dgm:prSet/>
      <dgm:spPr/>
      <dgm:t>
        <a:bodyPr/>
        <a:lstStyle/>
        <a:p>
          <a:endParaRPr lang="en-GB"/>
        </a:p>
      </dgm:t>
    </dgm:pt>
    <dgm:pt modelId="{36F3DC60-7BEA-4638-B569-3829AC298D0F}" type="sibTrans" cxnId="{7ADA0543-F6A3-403F-9E77-F63A60472038}">
      <dgm:prSet/>
      <dgm:spPr/>
      <dgm:t>
        <a:bodyPr/>
        <a:lstStyle/>
        <a:p>
          <a:endParaRPr lang="en-GB"/>
        </a:p>
      </dgm:t>
    </dgm:pt>
    <dgm:pt modelId="{477F4B31-4987-4DA1-A584-8F64C8904F41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Research Questions</a:t>
          </a:r>
          <a:endParaRPr lang="en-GB" dirty="0"/>
        </a:p>
      </dgm:t>
    </dgm:pt>
    <dgm:pt modelId="{4A4B03D0-3030-42B9-B5F9-575A2DE8A98B}" type="parTrans" cxnId="{EDE182A0-2432-4EE0-8418-A1BF3A4CECD4}">
      <dgm:prSet/>
      <dgm:spPr/>
      <dgm:t>
        <a:bodyPr/>
        <a:lstStyle/>
        <a:p>
          <a:endParaRPr lang="en-GB"/>
        </a:p>
      </dgm:t>
    </dgm:pt>
    <dgm:pt modelId="{8FBC2BDB-2F42-4AD3-AD03-24D783A74F52}" type="sibTrans" cxnId="{EDE182A0-2432-4EE0-8418-A1BF3A4CECD4}">
      <dgm:prSet/>
      <dgm:spPr/>
      <dgm:t>
        <a:bodyPr/>
        <a:lstStyle/>
        <a:p>
          <a:endParaRPr lang="en-GB"/>
        </a:p>
      </dgm:t>
    </dgm:pt>
    <dgm:pt modelId="{24A25B5D-511F-4443-84D3-F09CFD85A2F5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Mediawiki Software Process</a:t>
          </a:r>
          <a:endParaRPr lang="en-GB" dirty="0"/>
        </a:p>
      </dgm:t>
    </dgm:pt>
    <dgm:pt modelId="{ADF64494-09A3-4D33-B718-BF857C9AE6A4}" type="parTrans" cxnId="{A5639E95-19B6-4DBD-AD10-C2693EE85FC6}">
      <dgm:prSet/>
      <dgm:spPr/>
      <dgm:t>
        <a:bodyPr/>
        <a:lstStyle/>
        <a:p>
          <a:endParaRPr lang="en-GB"/>
        </a:p>
      </dgm:t>
    </dgm:pt>
    <dgm:pt modelId="{523C97EF-331E-4118-A5D3-3AFAE4908523}" type="sibTrans" cxnId="{A5639E95-19B6-4DBD-AD10-C2693EE85FC6}">
      <dgm:prSet/>
      <dgm:spPr/>
      <dgm:t>
        <a:bodyPr/>
        <a:lstStyle/>
        <a:p>
          <a:endParaRPr lang="en-GB"/>
        </a:p>
      </dgm:t>
    </dgm:pt>
    <dgm:pt modelId="{990A4004-4467-4191-A948-AB58E09049D2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Implementation Details</a:t>
          </a:r>
          <a:endParaRPr lang="en-GB" dirty="0"/>
        </a:p>
      </dgm:t>
    </dgm:pt>
    <dgm:pt modelId="{1E10D287-65D7-4B85-9048-E6F387F9FF4F}" type="parTrans" cxnId="{23D5FBA8-E5DE-4134-A081-0221E403962E}">
      <dgm:prSet/>
      <dgm:spPr/>
      <dgm:t>
        <a:bodyPr/>
        <a:lstStyle/>
        <a:p>
          <a:endParaRPr lang="en-GB"/>
        </a:p>
      </dgm:t>
    </dgm:pt>
    <dgm:pt modelId="{9FEC45CD-0393-4A3F-B811-8CAECD7FFB6D}" type="sibTrans" cxnId="{23D5FBA8-E5DE-4134-A081-0221E403962E}">
      <dgm:prSet/>
      <dgm:spPr/>
      <dgm:t>
        <a:bodyPr/>
        <a:lstStyle/>
        <a:p>
          <a:endParaRPr lang="en-GB"/>
        </a:p>
      </dgm:t>
    </dgm:pt>
    <dgm:pt modelId="{1F31125A-282C-41E9-9066-9B343465A31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Evaluation &amp; Conclusion</a:t>
          </a:r>
          <a:endParaRPr lang="en-GB" dirty="0"/>
        </a:p>
      </dgm:t>
    </dgm:pt>
    <dgm:pt modelId="{C1623955-EC8B-45E1-A983-4C98E9896518}" type="parTrans" cxnId="{1A6EEB5A-6D05-44F3-BAF4-99A48A558425}">
      <dgm:prSet/>
      <dgm:spPr/>
      <dgm:t>
        <a:bodyPr/>
        <a:lstStyle/>
        <a:p>
          <a:endParaRPr lang="en-GB"/>
        </a:p>
      </dgm:t>
    </dgm:pt>
    <dgm:pt modelId="{2E413D62-4105-4CDE-B34D-232D3714F81A}" type="sibTrans" cxnId="{1A6EEB5A-6D05-44F3-BAF4-99A48A558425}">
      <dgm:prSet/>
      <dgm:spPr/>
      <dgm:t>
        <a:bodyPr/>
        <a:lstStyle/>
        <a:p>
          <a:endParaRPr lang="en-GB"/>
        </a:p>
      </dgm:t>
    </dgm:pt>
    <dgm:pt modelId="{23675C79-A50E-43AF-824D-E9DC01E68B45}" type="pres">
      <dgm:prSet presAssocID="{97CE71A8-B55C-42D9-977D-9531B6CD1506}" presName="Name0" presStyleCnt="0">
        <dgm:presLayoutVars>
          <dgm:dir/>
          <dgm:animLvl val="lvl"/>
          <dgm:resizeHandles val="exact"/>
        </dgm:presLayoutVars>
      </dgm:prSet>
      <dgm:spPr/>
    </dgm:pt>
    <dgm:pt modelId="{1D794ECC-E421-4DE2-B33B-3E96E5BB3374}" type="pres">
      <dgm:prSet presAssocID="{5177686A-1A5A-4E02-94DA-0BB6C1CD2D63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3286A-E68A-44C9-8025-F96185F8D597}" type="pres">
      <dgm:prSet presAssocID="{36F3DC60-7BEA-4638-B569-3829AC298D0F}" presName="parTxOnlySpace" presStyleCnt="0"/>
      <dgm:spPr/>
    </dgm:pt>
    <dgm:pt modelId="{D51819F5-FE41-4DAF-8B7A-AF0A86079E0F}" type="pres">
      <dgm:prSet presAssocID="{477F4B31-4987-4DA1-A584-8F64C8904F4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C5C2B8-AFD6-4909-8FE5-8BAD308BDD3B}" type="pres">
      <dgm:prSet presAssocID="{8FBC2BDB-2F42-4AD3-AD03-24D783A74F52}" presName="parTxOnlySpace" presStyleCnt="0"/>
      <dgm:spPr/>
    </dgm:pt>
    <dgm:pt modelId="{7EB0E7A3-D29A-4A55-9147-7F77EC31C144}" type="pres">
      <dgm:prSet presAssocID="{24A25B5D-511F-4443-84D3-F09CFD85A2F5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8C6B73-DA1A-4CBB-B2C2-3E9E7012EDC7}" type="pres">
      <dgm:prSet presAssocID="{523C97EF-331E-4118-A5D3-3AFAE4908523}" presName="parTxOnlySpace" presStyleCnt="0"/>
      <dgm:spPr/>
    </dgm:pt>
    <dgm:pt modelId="{4180DAE3-0A61-4F91-A5FF-5F5432C6CC37}" type="pres">
      <dgm:prSet presAssocID="{990A4004-4467-4191-A948-AB58E09049D2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257BD6-6929-45EF-82D7-9AC89CDA8167}" type="pres">
      <dgm:prSet presAssocID="{9FEC45CD-0393-4A3F-B811-8CAECD7FFB6D}" presName="parTxOnlySpace" presStyleCnt="0"/>
      <dgm:spPr/>
    </dgm:pt>
    <dgm:pt modelId="{9B5D9067-A559-4BC9-9480-4F5651C6E524}" type="pres">
      <dgm:prSet presAssocID="{1F31125A-282C-41E9-9066-9B343465A312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B25275C-8C2F-4611-BE94-895502B3DF1A}" type="presOf" srcId="{1F31125A-282C-41E9-9066-9B343465A312}" destId="{9B5D9067-A559-4BC9-9480-4F5651C6E524}" srcOrd="0" destOrd="0" presId="urn:microsoft.com/office/officeart/2005/8/layout/chevron1"/>
    <dgm:cxn modelId="{EDAF94FA-E56F-4849-8D70-FDBBF0B09777}" type="presOf" srcId="{97CE71A8-B55C-42D9-977D-9531B6CD1506}" destId="{23675C79-A50E-43AF-824D-E9DC01E68B45}" srcOrd="0" destOrd="0" presId="urn:microsoft.com/office/officeart/2005/8/layout/chevron1"/>
    <dgm:cxn modelId="{58E5E37B-8F26-4EFA-B863-B22AF15216DC}" type="presOf" srcId="{477F4B31-4987-4DA1-A584-8F64C8904F41}" destId="{D51819F5-FE41-4DAF-8B7A-AF0A86079E0F}" srcOrd="0" destOrd="0" presId="urn:microsoft.com/office/officeart/2005/8/layout/chevron1"/>
    <dgm:cxn modelId="{EDE182A0-2432-4EE0-8418-A1BF3A4CECD4}" srcId="{97CE71A8-B55C-42D9-977D-9531B6CD1506}" destId="{477F4B31-4987-4DA1-A584-8F64C8904F41}" srcOrd="1" destOrd="0" parTransId="{4A4B03D0-3030-42B9-B5F9-575A2DE8A98B}" sibTransId="{8FBC2BDB-2F42-4AD3-AD03-24D783A74F52}"/>
    <dgm:cxn modelId="{23D5FBA8-E5DE-4134-A081-0221E403962E}" srcId="{97CE71A8-B55C-42D9-977D-9531B6CD1506}" destId="{990A4004-4467-4191-A948-AB58E09049D2}" srcOrd="3" destOrd="0" parTransId="{1E10D287-65D7-4B85-9048-E6F387F9FF4F}" sibTransId="{9FEC45CD-0393-4A3F-B811-8CAECD7FFB6D}"/>
    <dgm:cxn modelId="{1A6EEB5A-6D05-44F3-BAF4-99A48A558425}" srcId="{97CE71A8-B55C-42D9-977D-9531B6CD1506}" destId="{1F31125A-282C-41E9-9066-9B343465A312}" srcOrd="4" destOrd="0" parTransId="{C1623955-EC8B-45E1-A983-4C98E9896518}" sibTransId="{2E413D62-4105-4CDE-B34D-232D3714F81A}"/>
    <dgm:cxn modelId="{A5639E95-19B6-4DBD-AD10-C2693EE85FC6}" srcId="{97CE71A8-B55C-42D9-977D-9531B6CD1506}" destId="{24A25B5D-511F-4443-84D3-F09CFD85A2F5}" srcOrd="2" destOrd="0" parTransId="{ADF64494-09A3-4D33-B718-BF857C9AE6A4}" sibTransId="{523C97EF-331E-4118-A5D3-3AFAE4908523}"/>
    <dgm:cxn modelId="{4EE185EA-C008-4F71-80D4-7B716F6ED9ED}" type="presOf" srcId="{990A4004-4467-4191-A948-AB58E09049D2}" destId="{4180DAE3-0A61-4F91-A5FF-5F5432C6CC37}" srcOrd="0" destOrd="0" presId="urn:microsoft.com/office/officeart/2005/8/layout/chevron1"/>
    <dgm:cxn modelId="{C748C967-6F95-4945-9BB5-7D9F2D50B566}" type="presOf" srcId="{24A25B5D-511F-4443-84D3-F09CFD85A2F5}" destId="{7EB0E7A3-D29A-4A55-9147-7F77EC31C144}" srcOrd="0" destOrd="0" presId="urn:microsoft.com/office/officeart/2005/8/layout/chevron1"/>
    <dgm:cxn modelId="{09759A77-3BDA-439D-BBC7-B25BE4AE3F52}" type="presOf" srcId="{5177686A-1A5A-4E02-94DA-0BB6C1CD2D63}" destId="{1D794ECC-E421-4DE2-B33B-3E96E5BB3374}" srcOrd="0" destOrd="0" presId="urn:microsoft.com/office/officeart/2005/8/layout/chevron1"/>
    <dgm:cxn modelId="{7ADA0543-F6A3-403F-9E77-F63A60472038}" srcId="{97CE71A8-B55C-42D9-977D-9531B6CD1506}" destId="{5177686A-1A5A-4E02-94DA-0BB6C1CD2D63}" srcOrd="0" destOrd="0" parTransId="{E007E0CD-FF0F-4DFC-9BD7-C2FED627A019}" sibTransId="{36F3DC60-7BEA-4638-B569-3829AC298D0F}"/>
    <dgm:cxn modelId="{A3F0206D-B37A-41A4-9B2C-501AA210A74A}" type="presParOf" srcId="{23675C79-A50E-43AF-824D-E9DC01E68B45}" destId="{1D794ECC-E421-4DE2-B33B-3E96E5BB3374}" srcOrd="0" destOrd="0" presId="urn:microsoft.com/office/officeart/2005/8/layout/chevron1"/>
    <dgm:cxn modelId="{0F23DCC1-C425-409C-8CA8-6A90EBC4F36D}" type="presParOf" srcId="{23675C79-A50E-43AF-824D-E9DC01E68B45}" destId="{F643286A-E68A-44C9-8025-F96185F8D597}" srcOrd="1" destOrd="0" presId="urn:microsoft.com/office/officeart/2005/8/layout/chevron1"/>
    <dgm:cxn modelId="{08C7A623-89DB-45FD-849C-E24B0CCCB9C9}" type="presParOf" srcId="{23675C79-A50E-43AF-824D-E9DC01E68B45}" destId="{D51819F5-FE41-4DAF-8B7A-AF0A86079E0F}" srcOrd="2" destOrd="0" presId="urn:microsoft.com/office/officeart/2005/8/layout/chevron1"/>
    <dgm:cxn modelId="{E6D78E5F-7F8B-48EF-A50F-307AAFE24F31}" type="presParOf" srcId="{23675C79-A50E-43AF-824D-E9DC01E68B45}" destId="{ECC5C2B8-AFD6-4909-8FE5-8BAD308BDD3B}" srcOrd="3" destOrd="0" presId="urn:microsoft.com/office/officeart/2005/8/layout/chevron1"/>
    <dgm:cxn modelId="{0A677CBD-871D-433A-8901-D55E20B1ECC0}" type="presParOf" srcId="{23675C79-A50E-43AF-824D-E9DC01E68B45}" destId="{7EB0E7A3-D29A-4A55-9147-7F77EC31C144}" srcOrd="4" destOrd="0" presId="urn:microsoft.com/office/officeart/2005/8/layout/chevron1"/>
    <dgm:cxn modelId="{27973F09-9B5A-4D7B-B270-C07ADBC8BE44}" type="presParOf" srcId="{23675C79-A50E-43AF-824D-E9DC01E68B45}" destId="{F48C6B73-DA1A-4CBB-B2C2-3E9E7012EDC7}" srcOrd="5" destOrd="0" presId="urn:microsoft.com/office/officeart/2005/8/layout/chevron1"/>
    <dgm:cxn modelId="{96033AEE-8488-4525-B54F-F4C78400E7B1}" type="presParOf" srcId="{23675C79-A50E-43AF-824D-E9DC01E68B45}" destId="{4180DAE3-0A61-4F91-A5FF-5F5432C6CC37}" srcOrd="6" destOrd="0" presId="urn:microsoft.com/office/officeart/2005/8/layout/chevron1"/>
    <dgm:cxn modelId="{33F82DBA-4D79-451D-87CC-460ED73EB477}" type="presParOf" srcId="{23675C79-A50E-43AF-824D-E9DC01E68B45}" destId="{69257BD6-6929-45EF-82D7-9AC89CDA8167}" srcOrd="7" destOrd="0" presId="urn:microsoft.com/office/officeart/2005/8/layout/chevron1"/>
    <dgm:cxn modelId="{3B4FBD08-12EF-42A2-9645-933587FEED89}" type="presParOf" srcId="{23675C79-A50E-43AF-824D-E9DC01E68B45}" destId="{9B5D9067-A559-4BC9-9480-4F5651C6E52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7CE71A8-B55C-42D9-977D-9531B6CD150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177686A-1A5A-4E02-94DA-0BB6C1CD2D63}">
      <dgm:prSet phldrT="[Text]"/>
      <dgm:spPr/>
      <dgm:t>
        <a:bodyPr/>
        <a:lstStyle/>
        <a:p>
          <a:r>
            <a:rPr lang="de-DE" dirty="0" smtClean="0"/>
            <a:t>Motivation</a:t>
          </a:r>
          <a:endParaRPr lang="en-GB" dirty="0"/>
        </a:p>
      </dgm:t>
    </dgm:pt>
    <dgm:pt modelId="{E007E0CD-FF0F-4DFC-9BD7-C2FED627A019}" type="parTrans" cxnId="{7ADA0543-F6A3-403F-9E77-F63A60472038}">
      <dgm:prSet/>
      <dgm:spPr/>
      <dgm:t>
        <a:bodyPr/>
        <a:lstStyle/>
        <a:p>
          <a:endParaRPr lang="en-GB"/>
        </a:p>
      </dgm:t>
    </dgm:pt>
    <dgm:pt modelId="{36F3DC60-7BEA-4638-B569-3829AC298D0F}" type="sibTrans" cxnId="{7ADA0543-F6A3-403F-9E77-F63A60472038}">
      <dgm:prSet/>
      <dgm:spPr/>
      <dgm:t>
        <a:bodyPr/>
        <a:lstStyle/>
        <a:p>
          <a:endParaRPr lang="en-GB"/>
        </a:p>
      </dgm:t>
    </dgm:pt>
    <dgm:pt modelId="{477F4B31-4987-4DA1-A584-8F64C8904F41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Research Questions</a:t>
          </a:r>
          <a:endParaRPr lang="en-GB" dirty="0"/>
        </a:p>
      </dgm:t>
    </dgm:pt>
    <dgm:pt modelId="{4A4B03D0-3030-42B9-B5F9-575A2DE8A98B}" type="parTrans" cxnId="{EDE182A0-2432-4EE0-8418-A1BF3A4CECD4}">
      <dgm:prSet/>
      <dgm:spPr/>
      <dgm:t>
        <a:bodyPr/>
        <a:lstStyle/>
        <a:p>
          <a:endParaRPr lang="en-GB"/>
        </a:p>
      </dgm:t>
    </dgm:pt>
    <dgm:pt modelId="{8FBC2BDB-2F42-4AD3-AD03-24D783A74F52}" type="sibTrans" cxnId="{EDE182A0-2432-4EE0-8418-A1BF3A4CECD4}">
      <dgm:prSet/>
      <dgm:spPr/>
      <dgm:t>
        <a:bodyPr/>
        <a:lstStyle/>
        <a:p>
          <a:endParaRPr lang="en-GB"/>
        </a:p>
      </dgm:t>
    </dgm:pt>
    <dgm:pt modelId="{24A25B5D-511F-4443-84D3-F09CFD85A2F5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Mediawiki Software Process</a:t>
          </a:r>
          <a:endParaRPr lang="en-GB" dirty="0"/>
        </a:p>
      </dgm:t>
    </dgm:pt>
    <dgm:pt modelId="{ADF64494-09A3-4D33-B718-BF857C9AE6A4}" type="parTrans" cxnId="{A5639E95-19B6-4DBD-AD10-C2693EE85FC6}">
      <dgm:prSet/>
      <dgm:spPr/>
      <dgm:t>
        <a:bodyPr/>
        <a:lstStyle/>
        <a:p>
          <a:endParaRPr lang="en-GB"/>
        </a:p>
      </dgm:t>
    </dgm:pt>
    <dgm:pt modelId="{523C97EF-331E-4118-A5D3-3AFAE4908523}" type="sibTrans" cxnId="{A5639E95-19B6-4DBD-AD10-C2693EE85FC6}">
      <dgm:prSet/>
      <dgm:spPr/>
      <dgm:t>
        <a:bodyPr/>
        <a:lstStyle/>
        <a:p>
          <a:endParaRPr lang="en-GB"/>
        </a:p>
      </dgm:t>
    </dgm:pt>
    <dgm:pt modelId="{990A4004-4467-4191-A948-AB58E09049D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Implementation Details</a:t>
          </a:r>
          <a:endParaRPr lang="en-GB" dirty="0"/>
        </a:p>
      </dgm:t>
    </dgm:pt>
    <dgm:pt modelId="{1E10D287-65D7-4B85-9048-E6F387F9FF4F}" type="parTrans" cxnId="{23D5FBA8-E5DE-4134-A081-0221E403962E}">
      <dgm:prSet/>
      <dgm:spPr/>
      <dgm:t>
        <a:bodyPr/>
        <a:lstStyle/>
        <a:p>
          <a:endParaRPr lang="en-GB"/>
        </a:p>
      </dgm:t>
    </dgm:pt>
    <dgm:pt modelId="{9FEC45CD-0393-4A3F-B811-8CAECD7FFB6D}" type="sibTrans" cxnId="{23D5FBA8-E5DE-4134-A081-0221E403962E}">
      <dgm:prSet/>
      <dgm:spPr/>
      <dgm:t>
        <a:bodyPr/>
        <a:lstStyle/>
        <a:p>
          <a:endParaRPr lang="en-GB"/>
        </a:p>
      </dgm:t>
    </dgm:pt>
    <dgm:pt modelId="{1F31125A-282C-41E9-9066-9B343465A31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Evaluation &amp; Conclusion</a:t>
          </a:r>
          <a:endParaRPr lang="en-GB" dirty="0"/>
        </a:p>
      </dgm:t>
    </dgm:pt>
    <dgm:pt modelId="{C1623955-EC8B-45E1-A983-4C98E9896518}" type="parTrans" cxnId="{1A6EEB5A-6D05-44F3-BAF4-99A48A558425}">
      <dgm:prSet/>
      <dgm:spPr/>
      <dgm:t>
        <a:bodyPr/>
        <a:lstStyle/>
        <a:p>
          <a:endParaRPr lang="en-GB"/>
        </a:p>
      </dgm:t>
    </dgm:pt>
    <dgm:pt modelId="{2E413D62-4105-4CDE-B34D-232D3714F81A}" type="sibTrans" cxnId="{1A6EEB5A-6D05-44F3-BAF4-99A48A558425}">
      <dgm:prSet/>
      <dgm:spPr/>
      <dgm:t>
        <a:bodyPr/>
        <a:lstStyle/>
        <a:p>
          <a:endParaRPr lang="en-GB"/>
        </a:p>
      </dgm:t>
    </dgm:pt>
    <dgm:pt modelId="{23675C79-A50E-43AF-824D-E9DC01E68B45}" type="pres">
      <dgm:prSet presAssocID="{97CE71A8-B55C-42D9-977D-9531B6CD1506}" presName="Name0" presStyleCnt="0">
        <dgm:presLayoutVars>
          <dgm:dir/>
          <dgm:animLvl val="lvl"/>
          <dgm:resizeHandles val="exact"/>
        </dgm:presLayoutVars>
      </dgm:prSet>
      <dgm:spPr/>
    </dgm:pt>
    <dgm:pt modelId="{1D794ECC-E421-4DE2-B33B-3E96E5BB3374}" type="pres">
      <dgm:prSet presAssocID="{5177686A-1A5A-4E02-94DA-0BB6C1CD2D63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3286A-E68A-44C9-8025-F96185F8D597}" type="pres">
      <dgm:prSet presAssocID="{36F3DC60-7BEA-4638-B569-3829AC298D0F}" presName="parTxOnlySpace" presStyleCnt="0"/>
      <dgm:spPr/>
    </dgm:pt>
    <dgm:pt modelId="{D51819F5-FE41-4DAF-8B7A-AF0A86079E0F}" type="pres">
      <dgm:prSet presAssocID="{477F4B31-4987-4DA1-A584-8F64C8904F4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C5C2B8-AFD6-4909-8FE5-8BAD308BDD3B}" type="pres">
      <dgm:prSet presAssocID="{8FBC2BDB-2F42-4AD3-AD03-24D783A74F52}" presName="parTxOnlySpace" presStyleCnt="0"/>
      <dgm:spPr/>
    </dgm:pt>
    <dgm:pt modelId="{7EB0E7A3-D29A-4A55-9147-7F77EC31C144}" type="pres">
      <dgm:prSet presAssocID="{24A25B5D-511F-4443-84D3-F09CFD85A2F5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8C6B73-DA1A-4CBB-B2C2-3E9E7012EDC7}" type="pres">
      <dgm:prSet presAssocID="{523C97EF-331E-4118-A5D3-3AFAE4908523}" presName="parTxOnlySpace" presStyleCnt="0"/>
      <dgm:spPr/>
    </dgm:pt>
    <dgm:pt modelId="{4180DAE3-0A61-4F91-A5FF-5F5432C6CC37}" type="pres">
      <dgm:prSet presAssocID="{990A4004-4467-4191-A948-AB58E09049D2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257BD6-6929-45EF-82D7-9AC89CDA8167}" type="pres">
      <dgm:prSet presAssocID="{9FEC45CD-0393-4A3F-B811-8CAECD7FFB6D}" presName="parTxOnlySpace" presStyleCnt="0"/>
      <dgm:spPr/>
    </dgm:pt>
    <dgm:pt modelId="{9B5D9067-A559-4BC9-9480-4F5651C6E524}" type="pres">
      <dgm:prSet presAssocID="{1F31125A-282C-41E9-9066-9B343465A312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639E95-19B6-4DBD-AD10-C2693EE85FC6}" srcId="{97CE71A8-B55C-42D9-977D-9531B6CD1506}" destId="{24A25B5D-511F-4443-84D3-F09CFD85A2F5}" srcOrd="2" destOrd="0" parTransId="{ADF64494-09A3-4D33-B718-BF857C9AE6A4}" sibTransId="{523C97EF-331E-4118-A5D3-3AFAE4908523}"/>
    <dgm:cxn modelId="{23D5FBA8-E5DE-4134-A081-0221E403962E}" srcId="{97CE71A8-B55C-42D9-977D-9531B6CD1506}" destId="{990A4004-4467-4191-A948-AB58E09049D2}" srcOrd="3" destOrd="0" parTransId="{1E10D287-65D7-4B85-9048-E6F387F9FF4F}" sibTransId="{9FEC45CD-0393-4A3F-B811-8CAECD7FFB6D}"/>
    <dgm:cxn modelId="{84620BDE-217F-4923-8EE8-51B54CF5BEB5}" type="presOf" srcId="{477F4B31-4987-4DA1-A584-8F64C8904F41}" destId="{D51819F5-FE41-4DAF-8B7A-AF0A86079E0F}" srcOrd="0" destOrd="0" presId="urn:microsoft.com/office/officeart/2005/8/layout/chevron1"/>
    <dgm:cxn modelId="{1A6EEB5A-6D05-44F3-BAF4-99A48A558425}" srcId="{97CE71A8-B55C-42D9-977D-9531B6CD1506}" destId="{1F31125A-282C-41E9-9066-9B343465A312}" srcOrd="4" destOrd="0" parTransId="{C1623955-EC8B-45E1-A983-4C98E9896518}" sibTransId="{2E413D62-4105-4CDE-B34D-232D3714F81A}"/>
    <dgm:cxn modelId="{AAD4E198-446C-40C1-B075-073077732F0F}" type="presOf" srcId="{5177686A-1A5A-4E02-94DA-0BB6C1CD2D63}" destId="{1D794ECC-E421-4DE2-B33B-3E96E5BB3374}" srcOrd="0" destOrd="0" presId="urn:microsoft.com/office/officeart/2005/8/layout/chevron1"/>
    <dgm:cxn modelId="{7ADA0543-F6A3-403F-9E77-F63A60472038}" srcId="{97CE71A8-B55C-42D9-977D-9531B6CD1506}" destId="{5177686A-1A5A-4E02-94DA-0BB6C1CD2D63}" srcOrd="0" destOrd="0" parTransId="{E007E0CD-FF0F-4DFC-9BD7-C2FED627A019}" sibTransId="{36F3DC60-7BEA-4638-B569-3829AC298D0F}"/>
    <dgm:cxn modelId="{EDE182A0-2432-4EE0-8418-A1BF3A4CECD4}" srcId="{97CE71A8-B55C-42D9-977D-9531B6CD1506}" destId="{477F4B31-4987-4DA1-A584-8F64C8904F41}" srcOrd="1" destOrd="0" parTransId="{4A4B03D0-3030-42B9-B5F9-575A2DE8A98B}" sibTransId="{8FBC2BDB-2F42-4AD3-AD03-24D783A74F52}"/>
    <dgm:cxn modelId="{49457D2B-C40E-42CF-8BCE-97FFF3AF19AA}" type="presOf" srcId="{24A25B5D-511F-4443-84D3-F09CFD85A2F5}" destId="{7EB0E7A3-D29A-4A55-9147-7F77EC31C144}" srcOrd="0" destOrd="0" presId="urn:microsoft.com/office/officeart/2005/8/layout/chevron1"/>
    <dgm:cxn modelId="{18663E74-047B-4115-A8D9-AAC42B94AED9}" type="presOf" srcId="{990A4004-4467-4191-A948-AB58E09049D2}" destId="{4180DAE3-0A61-4F91-A5FF-5F5432C6CC37}" srcOrd="0" destOrd="0" presId="urn:microsoft.com/office/officeart/2005/8/layout/chevron1"/>
    <dgm:cxn modelId="{FD30B60B-ADB0-45EF-A0C7-10FDE283D8A2}" type="presOf" srcId="{97CE71A8-B55C-42D9-977D-9531B6CD1506}" destId="{23675C79-A50E-43AF-824D-E9DC01E68B45}" srcOrd="0" destOrd="0" presId="urn:microsoft.com/office/officeart/2005/8/layout/chevron1"/>
    <dgm:cxn modelId="{D6451A7C-52CC-42FE-B076-5E64FE28E609}" type="presOf" srcId="{1F31125A-282C-41E9-9066-9B343465A312}" destId="{9B5D9067-A559-4BC9-9480-4F5651C6E524}" srcOrd="0" destOrd="0" presId="urn:microsoft.com/office/officeart/2005/8/layout/chevron1"/>
    <dgm:cxn modelId="{7551C333-D35D-458D-B691-48293B49830D}" type="presParOf" srcId="{23675C79-A50E-43AF-824D-E9DC01E68B45}" destId="{1D794ECC-E421-4DE2-B33B-3E96E5BB3374}" srcOrd="0" destOrd="0" presId="urn:microsoft.com/office/officeart/2005/8/layout/chevron1"/>
    <dgm:cxn modelId="{A68D8D08-F6EE-44AD-B613-DFC66EF7DDB5}" type="presParOf" srcId="{23675C79-A50E-43AF-824D-E9DC01E68B45}" destId="{F643286A-E68A-44C9-8025-F96185F8D597}" srcOrd="1" destOrd="0" presId="urn:microsoft.com/office/officeart/2005/8/layout/chevron1"/>
    <dgm:cxn modelId="{D5CEC1C6-283A-453F-9098-A8687565651A}" type="presParOf" srcId="{23675C79-A50E-43AF-824D-E9DC01E68B45}" destId="{D51819F5-FE41-4DAF-8B7A-AF0A86079E0F}" srcOrd="2" destOrd="0" presId="urn:microsoft.com/office/officeart/2005/8/layout/chevron1"/>
    <dgm:cxn modelId="{F136C18F-AA57-41CA-B692-1C46B1340EC8}" type="presParOf" srcId="{23675C79-A50E-43AF-824D-E9DC01E68B45}" destId="{ECC5C2B8-AFD6-4909-8FE5-8BAD308BDD3B}" srcOrd="3" destOrd="0" presId="urn:microsoft.com/office/officeart/2005/8/layout/chevron1"/>
    <dgm:cxn modelId="{BC105EEF-E512-4D7C-B6B7-39ED8B931398}" type="presParOf" srcId="{23675C79-A50E-43AF-824D-E9DC01E68B45}" destId="{7EB0E7A3-D29A-4A55-9147-7F77EC31C144}" srcOrd="4" destOrd="0" presId="urn:microsoft.com/office/officeart/2005/8/layout/chevron1"/>
    <dgm:cxn modelId="{EA524508-80DC-4E18-ADD5-AA6593D310F9}" type="presParOf" srcId="{23675C79-A50E-43AF-824D-E9DC01E68B45}" destId="{F48C6B73-DA1A-4CBB-B2C2-3E9E7012EDC7}" srcOrd="5" destOrd="0" presId="urn:microsoft.com/office/officeart/2005/8/layout/chevron1"/>
    <dgm:cxn modelId="{415FF03B-7338-4A24-9D40-CD9603B8204B}" type="presParOf" srcId="{23675C79-A50E-43AF-824D-E9DC01E68B45}" destId="{4180DAE3-0A61-4F91-A5FF-5F5432C6CC37}" srcOrd="6" destOrd="0" presId="urn:microsoft.com/office/officeart/2005/8/layout/chevron1"/>
    <dgm:cxn modelId="{07174199-D789-465E-9E06-5A8706936B41}" type="presParOf" srcId="{23675C79-A50E-43AF-824D-E9DC01E68B45}" destId="{69257BD6-6929-45EF-82D7-9AC89CDA8167}" srcOrd="7" destOrd="0" presId="urn:microsoft.com/office/officeart/2005/8/layout/chevron1"/>
    <dgm:cxn modelId="{993BD33C-1863-41B1-A1FE-EE0E420CEA0C}" type="presParOf" srcId="{23675C79-A50E-43AF-824D-E9DC01E68B45}" destId="{9B5D9067-A559-4BC9-9480-4F5651C6E52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7CE71A8-B55C-42D9-977D-9531B6CD150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177686A-1A5A-4E02-94DA-0BB6C1CD2D63}">
      <dgm:prSet phldrT="[Text]"/>
      <dgm:spPr/>
      <dgm:t>
        <a:bodyPr/>
        <a:lstStyle/>
        <a:p>
          <a:r>
            <a:rPr lang="de-DE" dirty="0" smtClean="0"/>
            <a:t>Motivation</a:t>
          </a:r>
          <a:endParaRPr lang="en-GB" dirty="0"/>
        </a:p>
      </dgm:t>
    </dgm:pt>
    <dgm:pt modelId="{E007E0CD-FF0F-4DFC-9BD7-C2FED627A019}" type="parTrans" cxnId="{7ADA0543-F6A3-403F-9E77-F63A60472038}">
      <dgm:prSet/>
      <dgm:spPr/>
      <dgm:t>
        <a:bodyPr/>
        <a:lstStyle/>
        <a:p>
          <a:endParaRPr lang="en-GB"/>
        </a:p>
      </dgm:t>
    </dgm:pt>
    <dgm:pt modelId="{36F3DC60-7BEA-4638-B569-3829AC298D0F}" type="sibTrans" cxnId="{7ADA0543-F6A3-403F-9E77-F63A60472038}">
      <dgm:prSet/>
      <dgm:spPr/>
      <dgm:t>
        <a:bodyPr/>
        <a:lstStyle/>
        <a:p>
          <a:endParaRPr lang="en-GB"/>
        </a:p>
      </dgm:t>
    </dgm:pt>
    <dgm:pt modelId="{477F4B31-4987-4DA1-A584-8F64C8904F41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Research Questions</a:t>
          </a:r>
          <a:endParaRPr lang="en-GB" dirty="0"/>
        </a:p>
      </dgm:t>
    </dgm:pt>
    <dgm:pt modelId="{4A4B03D0-3030-42B9-B5F9-575A2DE8A98B}" type="parTrans" cxnId="{EDE182A0-2432-4EE0-8418-A1BF3A4CECD4}">
      <dgm:prSet/>
      <dgm:spPr/>
      <dgm:t>
        <a:bodyPr/>
        <a:lstStyle/>
        <a:p>
          <a:endParaRPr lang="en-GB"/>
        </a:p>
      </dgm:t>
    </dgm:pt>
    <dgm:pt modelId="{8FBC2BDB-2F42-4AD3-AD03-24D783A74F52}" type="sibTrans" cxnId="{EDE182A0-2432-4EE0-8418-A1BF3A4CECD4}">
      <dgm:prSet/>
      <dgm:spPr/>
      <dgm:t>
        <a:bodyPr/>
        <a:lstStyle/>
        <a:p>
          <a:endParaRPr lang="en-GB"/>
        </a:p>
      </dgm:t>
    </dgm:pt>
    <dgm:pt modelId="{24A25B5D-511F-4443-84D3-F09CFD85A2F5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Mediawiki Software Process</a:t>
          </a:r>
          <a:endParaRPr lang="en-GB" dirty="0"/>
        </a:p>
      </dgm:t>
    </dgm:pt>
    <dgm:pt modelId="{ADF64494-09A3-4D33-B718-BF857C9AE6A4}" type="parTrans" cxnId="{A5639E95-19B6-4DBD-AD10-C2693EE85FC6}">
      <dgm:prSet/>
      <dgm:spPr/>
      <dgm:t>
        <a:bodyPr/>
        <a:lstStyle/>
        <a:p>
          <a:endParaRPr lang="en-GB"/>
        </a:p>
      </dgm:t>
    </dgm:pt>
    <dgm:pt modelId="{523C97EF-331E-4118-A5D3-3AFAE4908523}" type="sibTrans" cxnId="{A5639E95-19B6-4DBD-AD10-C2693EE85FC6}">
      <dgm:prSet/>
      <dgm:spPr/>
      <dgm:t>
        <a:bodyPr/>
        <a:lstStyle/>
        <a:p>
          <a:endParaRPr lang="en-GB"/>
        </a:p>
      </dgm:t>
    </dgm:pt>
    <dgm:pt modelId="{990A4004-4467-4191-A948-AB58E09049D2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Implementation Details</a:t>
          </a:r>
          <a:endParaRPr lang="en-GB" dirty="0"/>
        </a:p>
      </dgm:t>
    </dgm:pt>
    <dgm:pt modelId="{1E10D287-65D7-4B85-9048-E6F387F9FF4F}" type="parTrans" cxnId="{23D5FBA8-E5DE-4134-A081-0221E403962E}">
      <dgm:prSet/>
      <dgm:spPr/>
      <dgm:t>
        <a:bodyPr/>
        <a:lstStyle/>
        <a:p>
          <a:endParaRPr lang="en-GB"/>
        </a:p>
      </dgm:t>
    </dgm:pt>
    <dgm:pt modelId="{9FEC45CD-0393-4A3F-B811-8CAECD7FFB6D}" type="sibTrans" cxnId="{23D5FBA8-E5DE-4134-A081-0221E403962E}">
      <dgm:prSet/>
      <dgm:spPr/>
      <dgm:t>
        <a:bodyPr/>
        <a:lstStyle/>
        <a:p>
          <a:endParaRPr lang="en-GB"/>
        </a:p>
      </dgm:t>
    </dgm:pt>
    <dgm:pt modelId="{1F31125A-282C-41E9-9066-9B343465A312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Evaluation &amp; Conclusion</a:t>
          </a:r>
          <a:endParaRPr lang="en-GB" dirty="0"/>
        </a:p>
      </dgm:t>
    </dgm:pt>
    <dgm:pt modelId="{C1623955-EC8B-45E1-A983-4C98E9896518}" type="parTrans" cxnId="{1A6EEB5A-6D05-44F3-BAF4-99A48A558425}">
      <dgm:prSet/>
      <dgm:spPr/>
      <dgm:t>
        <a:bodyPr/>
        <a:lstStyle/>
        <a:p>
          <a:endParaRPr lang="en-GB"/>
        </a:p>
      </dgm:t>
    </dgm:pt>
    <dgm:pt modelId="{2E413D62-4105-4CDE-B34D-232D3714F81A}" type="sibTrans" cxnId="{1A6EEB5A-6D05-44F3-BAF4-99A48A558425}">
      <dgm:prSet/>
      <dgm:spPr/>
      <dgm:t>
        <a:bodyPr/>
        <a:lstStyle/>
        <a:p>
          <a:endParaRPr lang="en-GB"/>
        </a:p>
      </dgm:t>
    </dgm:pt>
    <dgm:pt modelId="{23675C79-A50E-43AF-824D-E9DC01E68B45}" type="pres">
      <dgm:prSet presAssocID="{97CE71A8-B55C-42D9-977D-9531B6CD1506}" presName="Name0" presStyleCnt="0">
        <dgm:presLayoutVars>
          <dgm:dir/>
          <dgm:animLvl val="lvl"/>
          <dgm:resizeHandles val="exact"/>
        </dgm:presLayoutVars>
      </dgm:prSet>
      <dgm:spPr/>
    </dgm:pt>
    <dgm:pt modelId="{1D794ECC-E421-4DE2-B33B-3E96E5BB3374}" type="pres">
      <dgm:prSet presAssocID="{5177686A-1A5A-4E02-94DA-0BB6C1CD2D63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3286A-E68A-44C9-8025-F96185F8D597}" type="pres">
      <dgm:prSet presAssocID="{36F3DC60-7BEA-4638-B569-3829AC298D0F}" presName="parTxOnlySpace" presStyleCnt="0"/>
      <dgm:spPr/>
    </dgm:pt>
    <dgm:pt modelId="{D51819F5-FE41-4DAF-8B7A-AF0A86079E0F}" type="pres">
      <dgm:prSet presAssocID="{477F4B31-4987-4DA1-A584-8F64C8904F4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C5C2B8-AFD6-4909-8FE5-8BAD308BDD3B}" type="pres">
      <dgm:prSet presAssocID="{8FBC2BDB-2F42-4AD3-AD03-24D783A74F52}" presName="parTxOnlySpace" presStyleCnt="0"/>
      <dgm:spPr/>
    </dgm:pt>
    <dgm:pt modelId="{7EB0E7A3-D29A-4A55-9147-7F77EC31C144}" type="pres">
      <dgm:prSet presAssocID="{24A25B5D-511F-4443-84D3-F09CFD85A2F5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8C6B73-DA1A-4CBB-B2C2-3E9E7012EDC7}" type="pres">
      <dgm:prSet presAssocID="{523C97EF-331E-4118-A5D3-3AFAE4908523}" presName="parTxOnlySpace" presStyleCnt="0"/>
      <dgm:spPr/>
    </dgm:pt>
    <dgm:pt modelId="{4180DAE3-0A61-4F91-A5FF-5F5432C6CC37}" type="pres">
      <dgm:prSet presAssocID="{990A4004-4467-4191-A948-AB58E09049D2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257BD6-6929-45EF-82D7-9AC89CDA8167}" type="pres">
      <dgm:prSet presAssocID="{9FEC45CD-0393-4A3F-B811-8CAECD7FFB6D}" presName="parTxOnlySpace" presStyleCnt="0"/>
      <dgm:spPr/>
    </dgm:pt>
    <dgm:pt modelId="{9B5D9067-A559-4BC9-9480-4F5651C6E524}" type="pres">
      <dgm:prSet presAssocID="{1F31125A-282C-41E9-9066-9B343465A312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639E95-19B6-4DBD-AD10-C2693EE85FC6}" srcId="{97CE71A8-B55C-42D9-977D-9531B6CD1506}" destId="{24A25B5D-511F-4443-84D3-F09CFD85A2F5}" srcOrd="2" destOrd="0" parTransId="{ADF64494-09A3-4D33-B718-BF857C9AE6A4}" sibTransId="{523C97EF-331E-4118-A5D3-3AFAE4908523}"/>
    <dgm:cxn modelId="{FE686825-6B6F-4450-9321-794BCB801E9A}" type="presOf" srcId="{990A4004-4467-4191-A948-AB58E09049D2}" destId="{4180DAE3-0A61-4F91-A5FF-5F5432C6CC37}" srcOrd="0" destOrd="0" presId="urn:microsoft.com/office/officeart/2005/8/layout/chevron1"/>
    <dgm:cxn modelId="{23D5FBA8-E5DE-4134-A081-0221E403962E}" srcId="{97CE71A8-B55C-42D9-977D-9531B6CD1506}" destId="{990A4004-4467-4191-A948-AB58E09049D2}" srcOrd="3" destOrd="0" parTransId="{1E10D287-65D7-4B85-9048-E6F387F9FF4F}" sibTransId="{9FEC45CD-0393-4A3F-B811-8CAECD7FFB6D}"/>
    <dgm:cxn modelId="{1A6EEB5A-6D05-44F3-BAF4-99A48A558425}" srcId="{97CE71A8-B55C-42D9-977D-9531B6CD1506}" destId="{1F31125A-282C-41E9-9066-9B343465A312}" srcOrd="4" destOrd="0" parTransId="{C1623955-EC8B-45E1-A983-4C98E9896518}" sibTransId="{2E413D62-4105-4CDE-B34D-232D3714F81A}"/>
    <dgm:cxn modelId="{627BAB7F-D915-45A4-A95C-958A3113CBEB}" type="presOf" srcId="{97CE71A8-B55C-42D9-977D-9531B6CD1506}" destId="{23675C79-A50E-43AF-824D-E9DC01E68B45}" srcOrd="0" destOrd="0" presId="urn:microsoft.com/office/officeart/2005/8/layout/chevron1"/>
    <dgm:cxn modelId="{EDE182A0-2432-4EE0-8418-A1BF3A4CECD4}" srcId="{97CE71A8-B55C-42D9-977D-9531B6CD1506}" destId="{477F4B31-4987-4DA1-A584-8F64C8904F41}" srcOrd="1" destOrd="0" parTransId="{4A4B03D0-3030-42B9-B5F9-575A2DE8A98B}" sibTransId="{8FBC2BDB-2F42-4AD3-AD03-24D783A74F52}"/>
    <dgm:cxn modelId="{7ADA0543-F6A3-403F-9E77-F63A60472038}" srcId="{97CE71A8-B55C-42D9-977D-9531B6CD1506}" destId="{5177686A-1A5A-4E02-94DA-0BB6C1CD2D63}" srcOrd="0" destOrd="0" parTransId="{E007E0CD-FF0F-4DFC-9BD7-C2FED627A019}" sibTransId="{36F3DC60-7BEA-4638-B569-3829AC298D0F}"/>
    <dgm:cxn modelId="{0102D535-572D-4708-BE44-5520FAF03B93}" type="presOf" srcId="{1F31125A-282C-41E9-9066-9B343465A312}" destId="{9B5D9067-A559-4BC9-9480-4F5651C6E524}" srcOrd="0" destOrd="0" presId="urn:microsoft.com/office/officeart/2005/8/layout/chevron1"/>
    <dgm:cxn modelId="{27539829-5614-4A09-9AD8-1086CB447843}" type="presOf" srcId="{5177686A-1A5A-4E02-94DA-0BB6C1CD2D63}" destId="{1D794ECC-E421-4DE2-B33B-3E96E5BB3374}" srcOrd="0" destOrd="0" presId="urn:microsoft.com/office/officeart/2005/8/layout/chevron1"/>
    <dgm:cxn modelId="{4E61ED5D-BC5B-47AA-ABA4-367F06ACB2D2}" type="presOf" srcId="{24A25B5D-511F-4443-84D3-F09CFD85A2F5}" destId="{7EB0E7A3-D29A-4A55-9147-7F77EC31C144}" srcOrd="0" destOrd="0" presId="urn:microsoft.com/office/officeart/2005/8/layout/chevron1"/>
    <dgm:cxn modelId="{7DDC1F26-FE06-498B-950D-9927DDC26833}" type="presOf" srcId="{477F4B31-4987-4DA1-A584-8F64C8904F41}" destId="{D51819F5-FE41-4DAF-8B7A-AF0A86079E0F}" srcOrd="0" destOrd="0" presId="urn:microsoft.com/office/officeart/2005/8/layout/chevron1"/>
    <dgm:cxn modelId="{5745846C-B248-4627-A72F-760BAB5CA2A5}" type="presParOf" srcId="{23675C79-A50E-43AF-824D-E9DC01E68B45}" destId="{1D794ECC-E421-4DE2-B33B-3E96E5BB3374}" srcOrd="0" destOrd="0" presId="urn:microsoft.com/office/officeart/2005/8/layout/chevron1"/>
    <dgm:cxn modelId="{27DA7C60-1621-430F-91A4-745994ADB0EF}" type="presParOf" srcId="{23675C79-A50E-43AF-824D-E9DC01E68B45}" destId="{F643286A-E68A-44C9-8025-F96185F8D597}" srcOrd="1" destOrd="0" presId="urn:microsoft.com/office/officeart/2005/8/layout/chevron1"/>
    <dgm:cxn modelId="{B89451FB-4532-479B-BCC8-9D9623CD3CEB}" type="presParOf" srcId="{23675C79-A50E-43AF-824D-E9DC01E68B45}" destId="{D51819F5-FE41-4DAF-8B7A-AF0A86079E0F}" srcOrd="2" destOrd="0" presId="urn:microsoft.com/office/officeart/2005/8/layout/chevron1"/>
    <dgm:cxn modelId="{7D0230C6-696E-4EA3-B7E3-E03F303AF8F3}" type="presParOf" srcId="{23675C79-A50E-43AF-824D-E9DC01E68B45}" destId="{ECC5C2B8-AFD6-4909-8FE5-8BAD308BDD3B}" srcOrd="3" destOrd="0" presId="urn:microsoft.com/office/officeart/2005/8/layout/chevron1"/>
    <dgm:cxn modelId="{EC689254-C322-496F-9BC8-97C122A822A4}" type="presParOf" srcId="{23675C79-A50E-43AF-824D-E9DC01E68B45}" destId="{7EB0E7A3-D29A-4A55-9147-7F77EC31C144}" srcOrd="4" destOrd="0" presId="urn:microsoft.com/office/officeart/2005/8/layout/chevron1"/>
    <dgm:cxn modelId="{9CBC4CCB-919D-4CBB-AD99-B560D8CD6931}" type="presParOf" srcId="{23675C79-A50E-43AF-824D-E9DC01E68B45}" destId="{F48C6B73-DA1A-4CBB-B2C2-3E9E7012EDC7}" srcOrd="5" destOrd="0" presId="urn:microsoft.com/office/officeart/2005/8/layout/chevron1"/>
    <dgm:cxn modelId="{ED085D81-4EB6-4C07-A2B0-8C41E7584211}" type="presParOf" srcId="{23675C79-A50E-43AF-824D-E9DC01E68B45}" destId="{4180DAE3-0A61-4F91-A5FF-5F5432C6CC37}" srcOrd="6" destOrd="0" presId="urn:microsoft.com/office/officeart/2005/8/layout/chevron1"/>
    <dgm:cxn modelId="{CFB5880A-F487-4041-B541-793FF8DF679D}" type="presParOf" srcId="{23675C79-A50E-43AF-824D-E9DC01E68B45}" destId="{69257BD6-6929-45EF-82D7-9AC89CDA8167}" srcOrd="7" destOrd="0" presId="urn:microsoft.com/office/officeart/2005/8/layout/chevron1"/>
    <dgm:cxn modelId="{2EBEA96C-495E-4DA1-9ADE-D9EB94016E3C}" type="presParOf" srcId="{23675C79-A50E-43AF-824D-E9DC01E68B45}" destId="{9B5D9067-A559-4BC9-9480-4F5651C6E52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7CE71A8-B55C-42D9-977D-9531B6CD150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177686A-1A5A-4E02-94DA-0BB6C1CD2D63}">
      <dgm:prSet phldrT="[Text]"/>
      <dgm:spPr/>
      <dgm:t>
        <a:bodyPr/>
        <a:lstStyle/>
        <a:p>
          <a:r>
            <a:rPr lang="de-DE" dirty="0" smtClean="0"/>
            <a:t>Motivation</a:t>
          </a:r>
          <a:endParaRPr lang="en-GB" dirty="0"/>
        </a:p>
      </dgm:t>
    </dgm:pt>
    <dgm:pt modelId="{E007E0CD-FF0F-4DFC-9BD7-C2FED627A019}" type="parTrans" cxnId="{7ADA0543-F6A3-403F-9E77-F63A60472038}">
      <dgm:prSet/>
      <dgm:spPr/>
      <dgm:t>
        <a:bodyPr/>
        <a:lstStyle/>
        <a:p>
          <a:endParaRPr lang="en-GB"/>
        </a:p>
      </dgm:t>
    </dgm:pt>
    <dgm:pt modelId="{36F3DC60-7BEA-4638-B569-3829AC298D0F}" type="sibTrans" cxnId="{7ADA0543-F6A3-403F-9E77-F63A60472038}">
      <dgm:prSet/>
      <dgm:spPr/>
      <dgm:t>
        <a:bodyPr/>
        <a:lstStyle/>
        <a:p>
          <a:endParaRPr lang="en-GB"/>
        </a:p>
      </dgm:t>
    </dgm:pt>
    <dgm:pt modelId="{477F4B31-4987-4DA1-A584-8F64C8904F41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Research Questions</a:t>
          </a:r>
          <a:endParaRPr lang="en-GB" dirty="0"/>
        </a:p>
      </dgm:t>
    </dgm:pt>
    <dgm:pt modelId="{4A4B03D0-3030-42B9-B5F9-575A2DE8A98B}" type="parTrans" cxnId="{EDE182A0-2432-4EE0-8418-A1BF3A4CECD4}">
      <dgm:prSet/>
      <dgm:spPr/>
      <dgm:t>
        <a:bodyPr/>
        <a:lstStyle/>
        <a:p>
          <a:endParaRPr lang="en-GB"/>
        </a:p>
      </dgm:t>
    </dgm:pt>
    <dgm:pt modelId="{8FBC2BDB-2F42-4AD3-AD03-24D783A74F52}" type="sibTrans" cxnId="{EDE182A0-2432-4EE0-8418-A1BF3A4CECD4}">
      <dgm:prSet/>
      <dgm:spPr/>
      <dgm:t>
        <a:bodyPr/>
        <a:lstStyle/>
        <a:p>
          <a:endParaRPr lang="en-GB"/>
        </a:p>
      </dgm:t>
    </dgm:pt>
    <dgm:pt modelId="{24A25B5D-511F-4443-84D3-F09CFD85A2F5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Mediawiki Software Process</a:t>
          </a:r>
          <a:endParaRPr lang="en-GB" dirty="0"/>
        </a:p>
      </dgm:t>
    </dgm:pt>
    <dgm:pt modelId="{ADF64494-09A3-4D33-B718-BF857C9AE6A4}" type="parTrans" cxnId="{A5639E95-19B6-4DBD-AD10-C2693EE85FC6}">
      <dgm:prSet/>
      <dgm:spPr/>
      <dgm:t>
        <a:bodyPr/>
        <a:lstStyle/>
        <a:p>
          <a:endParaRPr lang="en-GB"/>
        </a:p>
      </dgm:t>
    </dgm:pt>
    <dgm:pt modelId="{523C97EF-331E-4118-A5D3-3AFAE4908523}" type="sibTrans" cxnId="{A5639E95-19B6-4DBD-AD10-C2693EE85FC6}">
      <dgm:prSet/>
      <dgm:spPr/>
      <dgm:t>
        <a:bodyPr/>
        <a:lstStyle/>
        <a:p>
          <a:endParaRPr lang="en-GB"/>
        </a:p>
      </dgm:t>
    </dgm:pt>
    <dgm:pt modelId="{990A4004-4467-4191-A948-AB58E09049D2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Implementation Details</a:t>
          </a:r>
          <a:endParaRPr lang="en-GB" dirty="0"/>
        </a:p>
      </dgm:t>
    </dgm:pt>
    <dgm:pt modelId="{1E10D287-65D7-4B85-9048-E6F387F9FF4F}" type="parTrans" cxnId="{23D5FBA8-E5DE-4134-A081-0221E403962E}">
      <dgm:prSet/>
      <dgm:spPr/>
      <dgm:t>
        <a:bodyPr/>
        <a:lstStyle/>
        <a:p>
          <a:endParaRPr lang="en-GB"/>
        </a:p>
      </dgm:t>
    </dgm:pt>
    <dgm:pt modelId="{9FEC45CD-0393-4A3F-B811-8CAECD7FFB6D}" type="sibTrans" cxnId="{23D5FBA8-E5DE-4134-A081-0221E403962E}">
      <dgm:prSet/>
      <dgm:spPr/>
      <dgm:t>
        <a:bodyPr/>
        <a:lstStyle/>
        <a:p>
          <a:endParaRPr lang="en-GB"/>
        </a:p>
      </dgm:t>
    </dgm:pt>
    <dgm:pt modelId="{1F31125A-282C-41E9-9066-9B343465A312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Evaluation &amp; Conclusion</a:t>
          </a:r>
          <a:endParaRPr lang="en-GB" dirty="0"/>
        </a:p>
      </dgm:t>
    </dgm:pt>
    <dgm:pt modelId="{C1623955-EC8B-45E1-A983-4C98E9896518}" type="parTrans" cxnId="{1A6EEB5A-6D05-44F3-BAF4-99A48A558425}">
      <dgm:prSet/>
      <dgm:spPr/>
      <dgm:t>
        <a:bodyPr/>
        <a:lstStyle/>
        <a:p>
          <a:endParaRPr lang="en-GB"/>
        </a:p>
      </dgm:t>
    </dgm:pt>
    <dgm:pt modelId="{2E413D62-4105-4CDE-B34D-232D3714F81A}" type="sibTrans" cxnId="{1A6EEB5A-6D05-44F3-BAF4-99A48A558425}">
      <dgm:prSet/>
      <dgm:spPr/>
      <dgm:t>
        <a:bodyPr/>
        <a:lstStyle/>
        <a:p>
          <a:endParaRPr lang="en-GB"/>
        </a:p>
      </dgm:t>
    </dgm:pt>
    <dgm:pt modelId="{23675C79-A50E-43AF-824D-E9DC01E68B45}" type="pres">
      <dgm:prSet presAssocID="{97CE71A8-B55C-42D9-977D-9531B6CD1506}" presName="Name0" presStyleCnt="0">
        <dgm:presLayoutVars>
          <dgm:dir/>
          <dgm:animLvl val="lvl"/>
          <dgm:resizeHandles val="exact"/>
        </dgm:presLayoutVars>
      </dgm:prSet>
      <dgm:spPr/>
    </dgm:pt>
    <dgm:pt modelId="{1D794ECC-E421-4DE2-B33B-3E96E5BB3374}" type="pres">
      <dgm:prSet presAssocID="{5177686A-1A5A-4E02-94DA-0BB6C1CD2D63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3286A-E68A-44C9-8025-F96185F8D597}" type="pres">
      <dgm:prSet presAssocID="{36F3DC60-7BEA-4638-B569-3829AC298D0F}" presName="parTxOnlySpace" presStyleCnt="0"/>
      <dgm:spPr/>
    </dgm:pt>
    <dgm:pt modelId="{D51819F5-FE41-4DAF-8B7A-AF0A86079E0F}" type="pres">
      <dgm:prSet presAssocID="{477F4B31-4987-4DA1-A584-8F64C8904F4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C5C2B8-AFD6-4909-8FE5-8BAD308BDD3B}" type="pres">
      <dgm:prSet presAssocID="{8FBC2BDB-2F42-4AD3-AD03-24D783A74F52}" presName="parTxOnlySpace" presStyleCnt="0"/>
      <dgm:spPr/>
    </dgm:pt>
    <dgm:pt modelId="{7EB0E7A3-D29A-4A55-9147-7F77EC31C144}" type="pres">
      <dgm:prSet presAssocID="{24A25B5D-511F-4443-84D3-F09CFD85A2F5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8C6B73-DA1A-4CBB-B2C2-3E9E7012EDC7}" type="pres">
      <dgm:prSet presAssocID="{523C97EF-331E-4118-A5D3-3AFAE4908523}" presName="parTxOnlySpace" presStyleCnt="0"/>
      <dgm:spPr/>
    </dgm:pt>
    <dgm:pt modelId="{4180DAE3-0A61-4F91-A5FF-5F5432C6CC37}" type="pres">
      <dgm:prSet presAssocID="{990A4004-4467-4191-A948-AB58E09049D2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257BD6-6929-45EF-82D7-9AC89CDA8167}" type="pres">
      <dgm:prSet presAssocID="{9FEC45CD-0393-4A3F-B811-8CAECD7FFB6D}" presName="parTxOnlySpace" presStyleCnt="0"/>
      <dgm:spPr/>
    </dgm:pt>
    <dgm:pt modelId="{9B5D9067-A559-4BC9-9480-4F5651C6E524}" type="pres">
      <dgm:prSet presAssocID="{1F31125A-282C-41E9-9066-9B343465A312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EF56CE-442F-4172-9FC2-C2C280540CB7}" type="presOf" srcId="{477F4B31-4987-4DA1-A584-8F64C8904F41}" destId="{D51819F5-FE41-4DAF-8B7A-AF0A86079E0F}" srcOrd="0" destOrd="0" presId="urn:microsoft.com/office/officeart/2005/8/layout/chevron1"/>
    <dgm:cxn modelId="{AF041191-C3A6-478B-9382-CD2661DBBD8D}" type="presOf" srcId="{1F31125A-282C-41E9-9066-9B343465A312}" destId="{9B5D9067-A559-4BC9-9480-4F5651C6E524}" srcOrd="0" destOrd="0" presId="urn:microsoft.com/office/officeart/2005/8/layout/chevron1"/>
    <dgm:cxn modelId="{E65E6965-0D5D-4E31-ABE7-B622FEA464B3}" type="presOf" srcId="{24A25B5D-511F-4443-84D3-F09CFD85A2F5}" destId="{7EB0E7A3-D29A-4A55-9147-7F77EC31C144}" srcOrd="0" destOrd="0" presId="urn:microsoft.com/office/officeart/2005/8/layout/chevron1"/>
    <dgm:cxn modelId="{EDE182A0-2432-4EE0-8418-A1BF3A4CECD4}" srcId="{97CE71A8-B55C-42D9-977D-9531B6CD1506}" destId="{477F4B31-4987-4DA1-A584-8F64C8904F41}" srcOrd="1" destOrd="0" parTransId="{4A4B03D0-3030-42B9-B5F9-575A2DE8A98B}" sibTransId="{8FBC2BDB-2F42-4AD3-AD03-24D783A74F52}"/>
    <dgm:cxn modelId="{23D5FBA8-E5DE-4134-A081-0221E403962E}" srcId="{97CE71A8-B55C-42D9-977D-9531B6CD1506}" destId="{990A4004-4467-4191-A948-AB58E09049D2}" srcOrd="3" destOrd="0" parTransId="{1E10D287-65D7-4B85-9048-E6F387F9FF4F}" sibTransId="{9FEC45CD-0393-4A3F-B811-8CAECD7FFB6D}"/>
    <dgm:cxn modelId="{1A6EEB5A-6D05-44F3-BAF4-99A48A558425}" srcId="{97CE71A8-B55C-42D9-977D-9531B6CD1506}" destId="{1F31125A-282C-41E9-9066-9B343465A312}" srcOrd="4" destOrd="0" parTransId="{C1623955-EC8B-45E1-A983-4C98E9896518}" sibTransId="{2E413D62-4105-4CDE-B34D-232D3714F81A}"/>
    <dgm:cxn modelId="{EBC7CF92-CEC2-40A4-A2E5-C212948B33BA}" type="presOf" srcId="{990A4004-4467-4191-A948-AB58E09049D2}" destId="{4180DAE3-0A61-4F91-A5FF-5F5432C6CC37}" srcOrd="0" destOrd="0" presId="urn:microsoft.com/office/officeart/2005/8/layout/chevron1"/>
    <dgm:cxn modelId="{A5639E95-19B6-4DBD-AD10-C2693EE85FC6}" srcId="{97CE71A8-B55C-42D9-977D-9531B6CD1506}" destId="{24A25B5D-511F-4443-84D3-F09CFD85A2F5}" srcOrd="2" destOrd="0" parTransId="{ADF64494-09A3-4D33-B718-BF857C9AE6A4}" sibTransId="{523C97EF-331E-4118-A5D3-3AFAE4908523}"/>
    <dgm:cxn modelId="{57BF6C84-0608-4DF0-96D5-6407530CB711}" type="presOf" srcId="{97CE71A8-B55C-42D9-977D-9531B6CD1506}" destId="{23675C79-A50E-43AF-824D-E9DC01E68B45}" srcOrd="0" destOrd="0" presId="urn:microsoft.com/office/officeart/2005/8/layout/chevron1"/>
    <dgm:cxn modelId="{89C23442-D00D-4901-A067-63D7BBA165FD}" type="presOf" srcId="{5177686A-1A5A-4E02-94DA-0BB6C1CD2D63}" destId="{1D794ECC-E421-4DE2-B33B-3E96E5BB3374}" srcOrd="0" destOrd="0" presId="urn:microsoft.com/office/officeart/2005/8/layout/chevron1"/>
    <dgm:cxn modelId="{7ADA0543-F6A3-403F-9E77-F63A60472038}" srcId="{97CE71A8-B55C-42D9-977D-9531B6CD1506}" destId="{5177686A-1A5A-4E02-94DA-0BB6C1CD2D63}" srcOrd="0" destOrd="0" parTransId="{E007E0CD-FF0F-4DFC-9BD7-C2FED627A019}" sibTransId="{36F3DC60-7BEA-4638-B569-3829AC298D0F}"/>
    <dgm:cxn modelId="{805388C0-6F2A-432B-A36E-BDB192BC1AB4}" type="presParOf" srcId="{23675C79-A50E-43AF-824D-E9DC01E68B45}" destId="{1D794ECC-E421-4DE2-B33B-3E96E5BB3374}" srcOrd="0" destOrd="0" presId="urn:microsoft.com/office/officeart/2005/8/layout/chevron1"/>
    <dgm:cxn modelId="{7483C331-D2A2-413C-8397-DD23538F8AE0}" type="presParOf" srcId="{23675C79-A50E-43AF-824D-E9DC01E68B45}" destId="{F643286A-E68A-44C9-8025-F96185F8D597}" srcOrd="1" destOrd="0" presId="urn:microsoft.com/office/officeart/2005/8/layout/chevron1"/>
    <dgm:cxn modelId="{998C5D94-FEB5-4F63-9070-D1E2A5CA923D}" type="presParOf" srcId="{23675C79-A50E-43AF-824D-E9DC01E68B45}" destId="{D51819F5-FE41-4DAF-8B7A-AF0A86079E0F}" srcOrd="2" destOrd="0" presId="urn:microsoft.com/office/officeart/2005/8/layout/chevron1"/>
    <dgm:cxn modelId="{6ADC0953-FB9F-4A9A-B7D0-5DCC4B3AF9D9}" type="presParOf" srcId="{23675C79-A50E-43AF-824D-E9DC01E68B45}" destId="{ECC5C2B8-AFD6-4909-8FE5-8BAD308BDD3B}" srcOrd="3" destOrd="0" presId="urn:microsoft.com/office/officeart/2005/8/layout/chevron1"/>
    <dgm:cxn modelId="{DB2F7D76-B2C9-4A98-8F03-CFFCF8BB11C1}" type="presParOf" srcId="{23675C79-A50E-43AF-824D-E9DC01E68B45}" destId="{7EB0E7A3-D29A-4A55-9147-7F77EC31C144}" srcOrd="4" destOrd="0" presId="urn:microsoft.com/office/officeart/2005/8/layout/chevron1"/>
    <dgm:cxn modelId="{EC720504-F766-4C1F-93D5-15226A34E5B0}" type="presParOf" srcId="{23675C79-A50E-43AF-824D-E9DC01E68B45}" destId="{F48C6B73-DA1A-4CBB-B2C2-3E9E7012EDC7}" srcOrd="5" destOrd="0" presId="urn:microsoft.com/office/officeart/2005/8/layout/chevron1"/>
    <dgm:cxn modelId="{0AB5B1C2-3BB4-488C-9AEE-06224E271FBF}" type="presParOf" srcId="{23675C79-A50E-43AF-824D-E9DC01E68B45}" destId="{4180DAE3-0A61-4F91-A5FF-5F5432C6CC37}" srcOrd="6" destOrd="0" presId="urn:microsoft.com/office/officeart/2005/8/layout/chevron1"/>
    <dgm:cxn modelId="{027E14FF-E401-46FE-BD1F-92D0C98826F1}" type="presParOf" srcId="{23675C79-A50E-43AF-824D-E9DC01E68B45}" destId="{69257BD6-6929-45EF-82D7-9AC89CDA8167}" srcOrd="7" destOrd="0" presId="urn:microsoft.com/office/officeart/2005/8/layout/chevron1"/>
    <dgm:cxn modelId="{6B26261B-556E-48DE-B46D-D8E1610C684F}" type="presParOf" srcId="{23675C79-A50E-43AF-824D-E9DC01E68B45}" destId="{9B5D9067-A559-4BC9-9480-4F5651C6E52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7CE71A8-B55C-42D9-977D-9531B6CD150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177686A-1A5A-4E02-94DA-0BB6C1CD2D63}">
      <dgm:prSet phldrT="[Text]"/>
      <dgm:spPr/>
      <dgm:t>
        <a:bodyPr/>
        <a:lstStyle/>
        <a:p>
          <a:r>
            <a:rPr lang="de-DE" dirty="0" smtClean="0"/>
            <a:t>Motivation</a:t>
          </a:r>
          <a:endParaRPr lang="en-GB" dirty="0"/>
        </a:p>
      </dgm:t>
    </dgm:pt>
    <dgm:pt modelId="{E007E0CD-FF0F-4DFC-9BD7-C2FED627A019}" type="parTrans" cxnId="{7ADA0543-F6A3-403F-9E77-F63A60472038}">
      <dgm:prSet/>
      <dgm:spPr/>
      <dgm:t>
        <a:bodyPr/>
        <a:lstStyle/>
        <a:p>
          <a:endParaRPr lang="en-GB"/>
        </a:p>
      </dgm:t>
    </dgm:pt>
    <dgm:pt modelId="{36F3DC60-7BEA-4638-B569-3829AC298D0F}" type="sibTrans" cxnId="{7ADA0543-F6A3-403F-9E77-F63A60472038}">
      <dgm:prSet/>
      <dgm:spPr/>
      <dgm:t>
        <a:bodyPr/>
        <a:lstStyle/>
        <a:p>
          <a:endParaRPr lang="en-GB"/>
        </a:p>
      </dgm:t>
    </dgm:pt>
    <dgm:pt modelId="{477F4B31-4987-4DA1-A584-8F64C8904F41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Research Questions</a:t>
          </a:r>
          <a:endParaRPr lang="en-GB" dirty="0"/>
        </a:p>
      </dgm:t>
    </dgm:pt>
    <dgm:pt modelId="{4A4B03D0-3030-42B9-B5F9-575A2DE8A98B}" type="parTrans" cxnId="{EDE182A0-2432-4EE0-8418-A1BF3A4CECD4}">
      <dgm:prSet/>
      <dgm:spPr/>
      <dgm:t>
        <a:bodyPr/>
        <a:lstStyle/>
        <a:p>
          <a:endParaRPr lang="en-GB"/>
        </a:p>
      </dgm:t>
    </dgm:pt>
    <dgm:pt modelId="{8FBC2BDB-2F42-4AD3-AD03-24D783A74F52}" type="sibTrans" cxnId="{EDE182A0-2432-4EE0-8418-A1BF3A4CECD4}">
      <dgm:prSet/>
      <dgm:spPr/>
      <dgm:t>
        <a:bodyPr/>
        <a:lstStyle/>
        <a:p>
          <a:endParaRPr lang="en-GB"/>
        </a:p>
      </dgm:t>
    </dgm:pt>
    <dgm:pt modelId="{24A25B5D-511F-4443-84D3-F09CFD85A2F5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Mediawiki Software Process</a:t>
          </a:r>
          <a:endParaRPr lang="en-GB" dirty="0"/>
        </a:p>
      </dgm:t>
    </dgm:pt>
    <dgm:pt modelId="{ADF64494-09A3-4D33-B718-BF857C9AE6A4}" type="parTrans" cxnId="{A5639E95-19B6-4DBD-AD10-C2693EE85FC6}">
      <dgm:prSet/>
      <dgm:spPr/>
      <dgm:t>
        <a:bodyPr/>
        <a:lstStyle/>
        <a:p>
          <a:endParaRPr lang="en-GB"/>
        </a:p>
      </dgm:t>
    </dgm:pt>
    <dgm:pt modelId="{523C97EF-331E-4118-A5D3-3AFAE4908523}" type="sibTrans" cxnId="{A5639E95-19B6-4DBD-AD10-C2693EE85FC6}">
      <dgm:prSet/>
      <dgm:spPr/>
      <dgm:t>
        <a:bodyPr/>
        <a:lstStyle/>
        <a:p>
          <a:endParaRPr lang="en-GB"/>
        </a:p>
      </dgm:t>
    </dgm:pt>
    <dgm:pt modelId="{990A4004-4467-4191-A948-AB58E09049D2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Implementation Details</a:t>
          </a:r>
          <a:endParaRPr lang="en-GB" dirty="0"/>
        </a:p>
      </dgm:t>
    </dgm:pt>
    <dgm:pt modelId="{1E10D287-65D7-4B85-9048-E6F387F9FF4F}" type="parTrans" cxnId="{23D5FBA8-E5DE-4134-A081-0221E403962E}">
      <dgm:prSet/>
      <dgm:spPr/>
      <dgm:t>
        <a:bodyPr/>
        <a:lstStyle/>
        <a:p>
          <a:endParaRPr lang="en-GB"/>
        </a:p>
      </dgm:t>
    </dgm:pt>
    <dgm:pt modelId="{9FEC45CD-0393-4A3F-B811-8CAECD7FFB6D}" type="sibTrans" cxnId="{23D5FBA8-E5DE-4134-A081-0221E403962E}">
      <dgm:prSet/>
      <dgm:spPr/>
      <dgm:t>
        <a:bodyPr/>
        <a:lstStyle/>
        <a:p>
          <a:endParaRPr lang="en-GB"/>
        </a:p>
      </dgm:t>
    </dgm:pt>
    <dgm:pt modelId="{1F31125A-282C-41E9-9066-9B343465A312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Evaluation &amp; Conclusion</a:t>
          </a:r>
          <a:endParaRPr lang="en-GB" dirty="0"/>
        </a:p>
      </dgm:t>
    </dgm:pt>
    <dgm:pt modelId="{C1623955-EC8B-45E1-A983-4C98E9896518}" type="parTrans" cxnId="{1A6EEB5A-6D05-44F3-BAF4-99A48A558425}">
      <dgm:prSet/>
      <dgm:spPr/>
      <dgm:t>
        <a:bodyPr/>
        <a:lstStyle/>
        <a:p>
          <a:endParaRPr lang="en-GB"/>
        </a:p>
      </dgm:t>
    </dgm:pt>
    <dgm:pt modelId="{2E413D62-4105-4CDE-B34D-232D3714F81A}" type="sibTrans" cxnId="{1A6EEB5A-6D05-44F3-BAF4-99A48A558425}">
      <dgm:prSet/>
      <dgm:spPr/>
      <dgm:t>
        <a:bodyPr/>
        <a:lstStyle/>
        <a:p>
          <a:endParaRPr lang="en-GB"/>
        </a:p>
      </dgm:t>
    </dgm:pt>
    <dgm:pt modelId="{23675C79-A50E-43AF-824D-E9DC01E68B45}" type="pres">
      <dgm:prSet presAssocID="{97CE71A8-B55C-42D9-977D-9531B6CD1506}" presName="Name0" presStyleCnt="0">
        <dgm:presLayoutVars>
          <dgm:dir/>
          <dgm:animLvl val="lvl"/>
          <dgm:resizeHandles val="exact"/>
        </dgm:presLayoutVars>
      </dgm:prSet>
      <dgm:spPr/>
    </dgm:pt>
    <dgm:pt modelId="{1D794ECC-E421-4DE2-B33B-3E96E5BB3374}" type="pres">
      <dgm:prSet presAssocID="{5177686A-1A5A-4E02-94DA-0BB6C1CD2D63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3286A-E68A-44C9-8025-F96185F8D597}" type="pres">
      <dgm:prSet presAssocID="{36F3DC60-7BEA-4638-B569-3829AC298D0F}" presName="parTxOnlySpace" presStyleCnt="0"/>
      <dgm:spPr/>
    </dgm:pt>
    <dgm:pt modelId="{D51819F5-FE41-4DAF-8B7A-AF0A86079E0F}" type="pres">
      <dgm:prSet presAssocID="{477F4B31-4987-4DA1-A584-8F64C8904F4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C5C2B8-AFD6-4909-8FE5-8BAD308BDD3B}" type="pres">
      <dgm:prSet presAssocID="{8FBC2BDB-2F42-4AD3-AD03-24D783A74F52}" presName="parTxOnlySpace" presStyleCnt="0"/>
      <dgm:spPr/>
    </dgm:pt>
    <dgm:pt modelId="{7EB0E7A3-D29A-4A55-9147-7F77EC31C144}" type="pres">
      <dgm:prSet presAssocID="{24A25B5D-511F-4443-84D3-F09CFD85A2F5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8C6B73-DA1A-4CBB-B2C2-3E9E7012EDC7}" type="pres">
      <dgm:prSet presAssocID="{523C97EF-331E-4118-A5D3-3AFAE4908523}" presName="parTxOnlySpace" presStyleCnt="0"/>
      <dgm:spPr/>
    </dgm:pt>
    <dgm:pt modelId="{4180DAE3-0A61-4F91-A5FF-5F5432C6CC37}" type="pres">
      <dgm:prSet presAssocID="{990A4004-4467-4191-A948-AB58E09049D2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257BD6-6929-45EF-82D7-9AC89CDA8167}" type="pres">
      <dgm:prSet presAssocID="{9FEC45CD-0393-4A3F-B811-8CAECD7FFB6D}" presName="parTxOnlySpace" presStyleCnt="0"/>
      <dgm:spPr/>
    </dgm:pt>
    <dgm:pt modelId="{9B5D9067-A559-4BC9-9480-4F5651C6E524}" type="pres">
      <dgm:prSet presAssocID="{1F31125A-282C-41E9-9066-9B343465A312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9B31F93-DF95-4E60-8429-6C26C6C42DB9}" type="presOf" srcId="{5177686A-1A5A-4E02-94DA-0BB6C1CD2D63}" destId="{1D794ECC-E421-4DE2-B33B-3E96E5BB3374}" srcOrd="0" destOrd="0" presId="urn:microsoft.com/office/officeart/2005/8/layout/chevron1"/>
    <dgm:cxn modelId="{E7657640-21DC-435E-801C-1DE987201EDF}" type="presOf" srcId="{24A25B5D-511F-4443-84D3-F09CFD85A2F5}" destId="{7EB0E7A3-D29A-4A55-9147-7F77EC31C144}" srcOrd="0" destOrd="0" presId="urn:microsoft.com/office/officeart/2005/8/layout/chevron1"/>
    <dgm:cxn modelId="{33B8C4FE-62E5-4098-958B-C5A78E68A2BD}" type="presOf" srcId="{477F4B31-4987-4DA1-A584-8F64C8904F41}" destId="{D51819F5-FE41-4DAF-8B7A-AF0A86079E0F}" srcOrd="0" destOrd="0" presId="urn:microsoft.com/office/officeart/2005/8/layout/chevron1"/>
    <dgm:cxn modelId="{ACE0D747-D046-4FBB-AB9A-63114C41E12E}" type="presOf" srcId="{1F31125A-282C-41E9-9066-9B343465A312}" destId="{9B5D9067-A559-4BC9-9480-4F5651C6E524}" srcOrd="0" destOrd="0" presId="urn:microsoft.com/office/officeart/2005/8/layout/chevron1"/>
    <dgm:cxn modelId="{EDE182A0-2432-4EE0-8418-A1BF3A4CECD4}" srcId="{97CE71A8-B55C-42D9-977D-9531B6CD1506}" destId="{477F4B31-4987-4DA1-A584-8F64C8904F41}" srcOrd="1" destOrd="0" parTransId="{4A4B03D0-3030-42B9-B5F9-575A2DE8A98B}" sibTransId="{8FBC2BDB-2F42-4AD3-AD03-24D783A74F52}"/>
    <dgm:cxn modelId="{23D5FBA8-E5DE-4134-A081-0221E403962E}" srcId="{97CE71A8-B55C-42D9-977D-9531B6CD1506}" destId="{990A4004-4467-4191-A948-AB58E09049D2}" srcOrd="3" destOrd="0" parTransId="{1E10D287-65D7-4B85-9048-E6F387F9FF4F}" sibTransId="{9FEC45CD-0393-4A3F-B811-8CAECD7FFB6D}"/>
    <dgm:cxn modelId="{0F5CD7CD-5441-4391-A6C8-C8F3D63100C2}" type="presOf" srcId="{990A4004-4467-4191-A948-AB58E09049D2}" destId="{4180DAE3-0A61-4F91-A5FF-5F5432C6CC37}" srcOrd="0" destOrd="0" presId="urn:microsoft.com/office/officeart/2005/8/layout/chevron1"/>
    <dgm:cxn modelId="{1A6EEB5A-6D05-44F3-BAF4-99A48A558425}" srcId="{97CE71A8-B55C-42D9-977D-9531B6CD1506}" destId="{1F31125A-282C-41E9-9066-9B343465A312}" srcOrd="4" destOrd="0" parTransId="{C1623955-EC8B-45E1-A983-4C98E9896518}" sibTransId="{2E413D62-4105-4CDE-B34D-232D3714F81A}"/>
    <dgm:cxn modelId="{A5639E95-19B6-4DBD-AD10-C2693EE85FC6}" srcId="{97CE71A8-B55C-42D9-977D-9531B6CD1506}" destId="{24A25B5D-511F-4443-84D3-F09CFD85A2F5}" srcOrd="2" destOrd="0" parTransId="{ADF64494-09A3-4D33-B718-BF857C9AE6A4}" sibTransId="{523C97EF-331E-4118-A5D3-3AFAE4908523}"/>
    <dgm:cxn modelId="{9512B2AC-8D99-4A61-A461-5B406DDB33C8}" type="presOf" srcId="{97CE71A8-B55C-42D9-977D-9531B6CD1506}" destId="{23675C79-A50E-43AF-824D-E9DC01E68B45}" srcOrd="0" destOrd="0" presId="urn:microsoft.com/office/officeart/2005/8/layout/chevron1"/>
    <dgm:cxn modelId="{7ADA0543-F6A3-403F-9E77-F63A60472038}" srcId="{97CE71A8-B55C-42D9-977D-9531B6CD1506}" destId="{5177686A-1A5A-4E02-94DA-0BB6C1CD2D63}" srcOrd="0" destOrd="0" parTransId="{E007E0CD-FF0F-4DFC-9BD7-C2FED627A019}" sibTransId="{36F3DC60-7BEA-4638-B569-3829AC298D0F}"/>
    <dgm:cxn modelId="{64FB3B06-1F20-4624-A82D-C4E478871336}" type="presParOf" srcId="{23675C79-A50E-43AF-824D-E9DC01E68B45}" destId="{1D794ECC-E421-4DE2-B33B-3E96E5BB3374}" srcOrd="0" destOrd="0" presId="urn:microsoft.com/office/officeart/2005/8/layout/chevron1"/>
    <dgm:cxn modelId="{A4F1F212-5CA4-46EA-9D75-C7CE36395459}" type="presParOf" srcId="{23675C79-A50E-43AF-824D-E9DC01E68B45}" destId="{F643286A-E68A-44C9-8025-F96185F8D597}" srcOrd="1" destOrd="0" presId="urn:microsoft.com/office/officeart/2005/8/layout/chevron1"/>
    <dgm:cxn modelId="{A06AFB1A-B92D-4217-87FA-7E78F0D85138}" type="presParOf" srcId="{23675C79-A50E-43AF-824D-E9DC01E68B45}" destId="{D51819F5-FE41-4DAF-8B7A-AF0A86079E0F}" srcOrd="2" destOrd="0" presId="urn:microsoft.com/office/officeart/2005/8/layout/chevron1"/>
    <dgm:cxn modelId="{D059A193-31C8-4105-B15F-5C5B600A3CAF}" type="presParOf" srcId="{23675C79-A50E-43AF-824D-E9DC01E68B45}" destId="{ECC5C2B8-AFD6-4909-8FE5-8BAD308BDD3B}" srcOrd="3" destOrd="0" presId="urn:microsoft.com/office/officeart/2005/8/layout/chevron1"/>
    <dgm:cxn modelId="{A96732C3-6243-4C0E-8235-833404AA392E}" type="presParOf" srcId="{23675C79-A50E-43AF-824D-E9DC01E68B45}" destId="{7EB0E7A3-D29A-4A55-9147-7F77EC31C144}" srcOrd="4" destOrd="0" presId="urn:microsoft.com/office/officeart/2005/8/layout/chevron1"/>
    <dgm:cxn modelId="{3062BA45-F622-4C84-AA59-9EE7D888211F}" type="presParOf" srcId="{23675C79-A50E-43AF-824D-E9DC01E68B45}" destId="{F48C6B73-DA1A-4CBB-B2C2-3E9E7012EDC7}" srcOrd="5" destOrd="0" presId="urn:microsoft.com/office/officeart/2005/8/layout/chevron1"/>
    <dgm:cxn modelId="{36866104-9E46-4B82-AF70-EC919EAFF37B}" type="presParOf" srcId="{23675C79-A50E-43AF-824D-E9DC01E68B45}" destId="{4180DAE3-0A61-4F91-A5FF-5F5432C6CC37}" srcOrd="6" destOrd="0" presId="urn:microsoft.com/office/officeart/2005/8/layout/chevron1"/>
    <dgm:cxn modelId="{406036EA-912C-409E-AC20-F3CC2BA1210A}" type="presParOf" srcId="{23675C79-A50E-43AF-824D-E9DC01E68B45}" destId="{69257BD6-6929-45EF-82D7-9AC89CDA8167}" srcOrd="7" destOrd="0" presId="urn:microsoft.com/office/officeart/2005/8/layout/chevron1"/>
    <dgm:cxn modelId="{2F58DA00-D281-4C69-AA60-6A1968B5E158}" type="presParOf" srcId="{23675C79-A50E-43AF-824D-E9DC01E68B45}" destId="{9B5D9067-A559-4BC9-9480-4F5651C6E52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7CE71A8-B55C-42D9-977D-9531B6CD150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177686A-1A5A-4E02-94DA-0BB6C1CD2D63}">
      <dgm:prSet phldrT="[Text]"/>
      <dgm:spPr/>
      <dgm:t>
        <a:bodyPr/>
        <a:lstStyle/>
        <a:p>
          <a:r>
            <a:rPr lang="de-DE" dirty="0" smtClean="0"/>
            <a:t>Motivation</a:t>
          </a:r>
          <a:endParaRPr lang="en-GB" dirty="0"/>
        </a:p>
      </dgm:t>
    </dgm:pt>
    <dgm:pt modelId="{E007E0CD-FF0F-4DFC-9BD7-C2FED627A019}" type="parTrans" cxnId="{7ADA0543-F6A3-403F-9E77-F63A60472038}">
      <dgm:prSet/>
      <dgm:spPr/>
      <dgm:t>
        <a:bodyPr/>
        <a:lstStyle/>
        <a:p>
          <a:endParaRPr lang="en-GB"/>
        </a:p>
      </dgm:t>
    </dgm:pt>
    <dgm:pt modelId="{36F3DC60-7BEA-4638-B569-3829AC298D0F}" type="sibTrans" cxnId="{7ADA0543-F6A3-403F-9E77-F63A60472038}">
      <dgm:prSet/>
      <dgm:spPr/>
      <dgm:t>
        <a:bodyPr/>
        <a:lstStyle/>
        <a:p>
          <a:endParaRPr lang="en-GB"/>
        </a:p>
      </dgm:t>
    </dgm:pt>
    <dgm:pt modelId="{477F4B31-4987-4DA1-A584-8F64C8904F41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Research Questions</a:t>
          </a:r>
          <a:endParaRPr lang="en-GB" dirty="0"/>
        </a:p>
      </dgm:t>
    </dgm:pt>
    <dgm:pt modelId="{4A4B03D0-3030-42B9-B5F9-575A2DE8A98B}" type="parTrans" cxnId="{EDE182A0-2432-4EE0-8418-A1BF3A4CECD4}">
      <dgm:prSet/>
      <dgm:spPr/>
      <dgm:t>
        <a:bodyPr/>
        <a:lstStyle/>
        <a:p>
          <a:endParaRPr lang="en-GB"/>
        </a:p>
      </dgm:t>
    </dgm:pt>
    <dgm:pt modelId="{8FBC2BDB-2F42-4AD3-AD03-24D783A74F52}" type="sibTrans" cxnId="{EDE182A0-2432-4EE0-8418-A1BF3A4CECD4}">
      <dgm:prSet/>
      <dgm:spPr/>
      <dgm:t>
        <a:bodyPr/>
        <a:lstStyle/>
        <a:p>
          <a:endParaRPr lang="en-GB"/>
        </a:p>
      </dgm:t>
    </dgm:pt>
    <dgm:pt modelId="{24A25B5D-511F-4443-84D3-F09CFD85A2F5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Mediawiki Software Process</a:t>
          </a:r>
          <a:endParaRPr lang="en-GB" dirty="0"/>
        </a:p>
      </dgm:t>
    </dgm:pt>
    <dgm:pt modelId="{ADF64494-09A3-4D33-B718-BF857C9AE6A4}" type="parTrans" cxnId="{A5639E95-19B6-4DBD-AD10-C2693EE85FC6}">
      <dgm:prSet/>
      <dgm:spPr/>
      <dgm:t>
        <a:bodyPr/>
        <a:lstStyle/>
        <a:p>
          <a:endParaRPr lang="en-GB"/>
        </a:p>
      </dgm:t>
    </dgm:pt>
    <dgm:pt modelId="{523C97EF-331E-4118-A5D3-3AFAE4908523}" type="sibTrans" cxnId="{A5639E95-19B6-4DBD-AD10-C2693EE85FC6}">
      <dgm:prSet/>
      <dgm:spPr/>
      <dgm:t>
        <a:bodyPr/>
        <a:lstStyle/>
        <a:p>
          <a:endParaRPr lang="en-GB"/>
        </a:p>
      </dgm:t>
    </dgm:pt>
    <dgm:pt modelId="{990A4004-4467-4191-A948-AB58E09049D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Implementation Details</a:t>
          </a:r>
          <a:endParaRPr lang="en-GB" dirty="0"/>
        </a:p>
      </dgm:t>
    </dgm:pt>
    <dgm:pt modelId="{1E10D287-65D7-4B85-9048-E6F387F9FF4F}" type="parTrans" cxnId="{23D5FBA8-E5DE-4134-A081-0221E403962E}">
      <dgm:prSet/>
      <dgm:spPr/>
      <dgm:t>
        <a:bodyPr/>
        <a:lstStyle/>
        <a:p>
          <a:endParaRPr lang="en-GB"/>
        </a:p>
      </dgm:t>
    </dgm:pt>
    <dgm:pt modelId="{9FEC45CD-0393-4A3F-B811-8CAECD7FFB6D}" type="sibTrans" cxnId="{23D5FBA8-E5DE-4134-A081-0221E403962E}">
      <dgm:prSet/>
      <dgm:spPr/>
      <dgm:t>
        <a:bodyPr/>
        <a:lstStyle/>
        <a:p>
          <a:endParaRPr lang="en-GB"/>
        </a:p>
      </dgm:t>
    </dgm:pt>
    <dgm:pt modelId="{1F31125A-282C-41E9-9066-9B343465A31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Evaluation &amp; Conclusion</a:t>
          </a:r>
          <a:endParaRPr lang="en-GB" dirty="0"/>
        </a:p>
      </dgm:t>
    </dgm:pt>
    <dgm:pt modelId="{C1623955-EC8B-45E1-A983-4C98E9896518}" type="parTrans" cxnId="{1A6EEB5A-6D05-44F3-BAF4-99A48A558425}">
      <dgm:prSet/>
      <dgm:spPr/>
      <dgm:t>
        <a:bodyPr/>
        <a:lstStyle/>
        <a:p>
          <a:endParaRPr lang="en-GB"/>
        </a:p>
      </dgm:t>
    </dgm:pt>
    <dgm:pt modelId="{2E413D62-4105-4CDE-B34D-232D3714F81A}" type="sibTrans" cxnId="{1A6EEB5A-6D05-44F3-BAF4-99A48A558425}">
      <dgm:prSet/>
      <dgm:spPr/>
      <dgm:t>
        <a:bodyPr/>
        <a:lstStyle/>
        <a:p>
          <a:endParaRPr lang="en-GB"/>
        </a:p>
      </dgm:t>
    </dgm:pt>
    <dgm:pt modelId="{23675C79-A50E-43AF-824D-E9DC01E68B45}" type="pres">
      <dgm:prSet presAssocID="{97CE71A8-B55C-42D9-977D-9531B6CD1506}" presName="Name0" presStyleCnt="0">
        <dgm:presLayoutVars>
          <dgm:dir/>
          <dgm:animLvl val="lvl"/>
          <dgm:resizeHandles val="exact"/>
        </dgm:presLayoutVars>
      </dgm:prSet>
      <dgm:spPr/>
    </dgm:pt>
    <dgm:pt modelId="{1D794ECC-E421-4DE2-B33B-3E96E5BB3374}" type="pres">
      <dgm:prSet presAssocID="{5177686A-1A5A-4E02-94DA-0BB6C1CD2D63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3286A-E68A-44C9-8025-F96185F8D597}" type="pres">
      <dgm:prSet presAssocID="{36F3DC60-7BEA-4638-B569-3829AC298D0F}" presName="parTxOnlySpace" presStyleCnt="0"/>
      <dgm:spPr/>
    </dgm:pt>
    <dgm:pt modelId="{D51819F5-FE41-4DAF-8B7A-AF0A86079E0F}" type="pres">
      <dgm:prSet presAssocID="{477F4B31-4987-4DA1-A584-8F64C8904F4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C5C2B8-AFD6-4909-8FE5-8BAD308BDD3B}" type="pres">
      <dgm:prSet presAssocID="{8FBC2BDB-2F42-4AD3-AD03-24D783A74F52}" presName="parTxOnlySpace" presStyleCnt="0"/>
      <dgm:spPr/>
    </dgm:pt>
    <dgm:pt modelId="{7EB0E7A3-D29A-4A55-9147-7F77EC31C144}" type="pres">
      <dgm:prSet presAssocID="{24A25B5D-511F-4443-84D3-F09CFD85A2F5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8C6B73-DA1A-4CBB-B2C2-3E9E7012EDC7}" type="pres">
      <dgm:prSet presAssocID="{523C97EF-331E-4118-A5D3-3AFAE4908523}" presName="parTxOnlySpace" presStyleCnt="0"/>
      <dgm:spPr/>
    </dgm:pt>
    <dgm:pt modelId="{4180DAE3-0A61-4F91-A5FF-5F5432C6CC37}" type="pres">
      <dgm:prSet presAssocID="{990A4004-4467-4191-A948-AB58E09049D2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257BD6-6929-45EF-82D7-9AC89CDA8167}" type="pres">
      <dgm:prSet presAssocID="{9FEC45CD-0393-4A3F-B811-8CAECD7FFB6D}" presName="parTxOnlySpace" presStyleCnt="0"/>
      <dgm:spPr/>
    </dgm:pt>
    <dgm:pt modelId="{9B5D9067-A559-4BC9-9480-4F5651C6E524}" type="pres">
      <dgm:prSet presAssocID="{1F31125A-282C-41E9-9066-9B343465A312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584069-0E05-44D8-9863-988E4F29D019}" type="presOf" srcId="{24A25B5D-511F-4443-84D3-F09CFD85A2F5}" destId="{7EB0E7A3-D29A-4A55-9147-7F77EC31C144}" srcOrd="0" destOrd="0" presId="urn:microsoft.com/office/officeart/2005/8/layout/chevron1"/>
    <dgm:cxn modelId="{667C7A61-F7D9-483A-87F3-BEF120529D56}" type="presOf" srcId="{5177686A-1A5A-4E02-94DA-0BB6C1CD2D63}" destId="{1D794ECC-E421-4DE2-B33B-3E96E5BB3374}" srcOrd="0" destOrd="0" presId="urn:microsoft.com/office/officeart/2005/8/layout/chevron1"/>
    <dgm:cxn modelId="{870CD227-8F9C-46C6-964D-8D0C062E6972}" type="presOf" srcId="{477F4B31-4987-4DA1-A584-8F64C8904F41}" destId="{D51819F5-FE41-4DAF-8B7A-AF0A86079E0F}" srcOrd="0" destOrd="0" presId="urn:microsoft.com/office/officeart/2005/8/layout/chevron1"/>
    <dgm:cxn modelId="{4569B6AB-F133-4A48-8DFC-18F40786A613}" type="presOf" srcId="{990A4004-4467-4191-A948-AB58E09049D2}" destId="{4180DAE3-0A61-4F91-A5FF-5F5432C6CC37}" srcOrd="0" destOrd="0" presId="urn:microsoft.com/office/officeart/2005/8/layout/chevron1"/>
    <dgm:cxn modelId="{DDA8B006-1C29-4544-8760-1850BE049923}" type="presOf" srcId="{97CE71A8-B55C-42D9-977D-9531B6CD1506}" destId="{23675C79-A50E-43AF-824D-E9DC01E68B45}" srcOrd="0" destOrd="0" presId="urn:microsoft.com/office/officeart/2005/8/layout/chevron1"/>
    <dgm:cxn modelId="{EDE182A0-2432-4EE0-8418-A1BF3A4CECD4}" srcId="{97CE71A8-B55C-42D9-977D-9531B6CD1506}" destId="{477F4B31-4987-4DA1-A584-8F64C8904F41}" srcOrd="1" destOrd="0" parTransId="{4A4B03D0-3030-42B9-B5F9-575A2DE8A98B}" sibTransId="{8FBC2BDB-2F42-4AD3-AD03-24D783A74F52}"/>
    <dgm:cxn modelId="{23D5FBA8-E5DE-4134-A081-0221E403962E}" srcId="{97CE71A8-B55C-42D9-977D-9531B6CD1506}" destId="{990A4004-4467-4191-A948-AB58E09049D2}" srcOrd="3" destOrd="0" parTransId="{1E10D287-65D7-4B85-9048-E6F387F9FF4F}" sibTransId="{9FEC45CD-0393-4A3F-B811-8CAECD7FFB6D}"/>
    <dgm:cxn modelId="{1A6EEB5A-6D05-44F3-BAF4-99A48A558425}" srcId="{97CE71A8-B55C-42D9-977D-9531B6CD1506}" destId="{1F31125A-282C-41E9-9066-9B343465A312}" srcOrd="4" destOrd="0" parTransId="{C1623955-EC8B-45E1-A983-4C98E9896518}" sibTransId="{2E413D62-4105-4CDE-B34D-232D3714F81A}"/>
    <dgm:cxn modelId="{A5639E95-19B6-4DBD-AD10-C2693EE85FC6}" srcId="{97CE71A8-B55C-42D9-977D-9531B6CD1506}" destId="{24A25B5D-511F-4443-84D3-F09CFD85A2F5}" srcOrd="2" destOrd="0" parTransId="{ADF64494-09A3-4D33-B718-BF857C9AE6A4}" sibTransId="{523C97EF-331E-4118-A5D3-3AFAE4908523}"/>
    <dgm:cxn modelId="{F8BEB9CA-644C-485B-B4DF-1BCB3DBF8304}" type="presOf" srcId="{1F31125A-282C-41E9-9066-9B343465A312}" destId="{9B5D9067-A559-4BC9-9480-4F5651C6E524}" srcOrd="0" destOrd="0" presId="urn:microsoft.com/office/officeart/2005/8/layout/chevron1"/>
    <dgm:cxn modelId="{7ADA0543-F6A3-403F-9E77-F63A60472038}" srcId="{97CE71A8-B55C-42D9-977D-9531B6CD1506}" destId="{5177686A-1A5A-4E02-94DA-0BB6C1CD2D63}" srcOrd="0" destOrd="0" parTransId="{E007E0CD-FF0F-4DFC-9BD7-C2FED627A019}" sibTransId="{36F3DC60-7BEA-4638-B569-3829AC298D0F}"/>
    <dgm:cxn modelId="{759C03AD-E448-4959-A44E-BE938E2ABAB6}" type="presParOf" srcId="{23675C79-A50E-43AF-824D-E9DC01E68B45}" destId="{1D794ECC-E421-4DE2-B33B-3E96E5BB3374}" srcOrd="0" destOrd="0" presId="urn:microsoft.com/office/officeart/2005/8/layout/chevron1"/>
    <dgm:cxn modelId="{EFAA9622-98E4-41EE-B5D8-8CDA0FB5AC97}" type="presParOf" srcId="{23675C79-A50E-43AF-824D-E9DC01E68B45}" destId="{F643286A-E68A-44C9-8025-F96185F8D597}" srcOrd="1" destOrd="0" presId="urn:microsoft.com/office/officeart/2005/8/layout/chevron1"/>
    <dgm:cxn modelId="{3073F25D-4344-4B73-99B6-8743EEDF1663}" type="presParOf" srcId="{23675C79-A50E-43AF-824D-E9DC01E68B45}" destId="{D51819F5-FE41-4DAF-8B7A-AF0A86079E0F}" srcOrd="2" destOrd="0" presId="urn:microsoft.com/office/officeart/2005/8/layout/chevron1"/>
    <dgm:cxn modelId="{0366F14E-DD20-4DF0-BF54-FF8348688DB5}" type="presParOf" srcId="{23675C79-A50E-43AF-824D-E9DC01E68B45}" destId="{ECC5C2B8-AFD6-4909-8FE5-8BAD308BDD3B}" srcOrd="3" destOrd="0" presId="urn:microsoft.com/office/officeart/2005/8/layout/chevron1"/>
    <dgm:cxn modelId="{4443D348-09E0-459B-94AE-E54A835B842C}" type="presParOf" srcId="{23675C79-A50E-43AF-824D-E9DC01E68B45}" destId="{7EB0E7A3-D29A-4A55-9147-7F77EC31C144}" srcOrd="4" destOrd="0" presId="urn:microsoft.com/office/officeart/2005/8/layout/chevron1"/>
    <dgm:cxn modelId="{0EE2C166-7F3D-4337-A438-E5FE7204AA7B}" type="presParOf" srcId="{23675C79-A50E-43AF-824D-E9DC01E68B45}" destId="{F48C6B73-DA1A-4CBB-B2C2-3E9E7012EDC7}" srcOrd="5" destOrd="0" presId="urn:microsoft.com/office/officeart/2005/8/layout/chevron1"/>
    <dgm:cxn modelId="{D60845A6-3BDC-4262-BA22-04A7E6A1CF6C}" type="presParOf" srcId="{23675C79-A50E-43AF-824D-E9DC01E68B45}" destId="{4180DAE3-0A61-4F91-A5FF-5F5432C6CC37}" srcOrd="6" destOrd="0" presId="urn:microsoft.com/office/officeart/2005/8/layout/chevron1"/>
    <dgm:cxn modelId="{DE572188-C9BE-4FF6-8F94-ABD5B7BC183D}" type="presParOf" srcId="{23675C79-A50E-43AF-824D-E9DC01E68B45}" destId="{69257BD6-6929-45EF-82D7-9AC89CDA8167}" srcOrd="7" destOrd="0" presId="urn:microsoft.com/office/officeart/2005/8/layout/chevron1"/>
    <dgm:cxn modelId="{9B1E4776-2A71-4DA3-B36E-397DC6AF4154}" type="presParOf" srcId="{23675C79-A50E-43AF-824D-E9DC01E68B45}" destId="{9B5D9067-A559-4BC9-9480-4F5651C6E52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7CE71A8-B55C-42D9-977D-9531B6CD150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177686A-1A5A-4E02-94DA-0BB6C1CD2D63}">
      <dgm:prSet phldrT="[Text]"/>
      <dgm:spPr/>
      <dgm:t>
        <a:bodyPr/>
        <a:lstStyle/>
        <a:p>
          <a:r>
            <a:rPr lang="de-DE" dirty="0" smtClean="0"/>
            <a:t>Motivation</a:t>
          </a:r>
          <a:endParaRPr lang="en-GB" dirty="0"/>
        </a:p>
      </dgm:t>
    </dgm:pt>
    <dgm:pt modelId="{E007E0CD-FF0F-4DFC-9BD7-C2FED627A019}" type="parTrans" cxnId="{7ADA0543-F6A3-403F-9E77-F63A60472038}">
      <dgm:prSet/>
      <dgm:spPr/>
      <dgm:t>
        <a:bodyPr/>
        <a:lstStyle/>
        <a:p>
          <a:endParaRPr lang="en-GB"/>
        </a:p>
      </dgm:t>
    </dgm:pt>
    <dgm:pt modelId="{36F3DC60-7BEA-4638-B569-3829AC298D0F}" type="sibTrans" cxnId="{7ADA0543-F6A3-403F-9E77-F63A60472038}">
      <dgm:prSet/>
      <dgm:spPr/>
      <dgm:t>
        <a:bodyPr/>
        <a:lstStyle/>
        <a:p>
          <a:endParaRPr lang="en-GB"/>
        </a:p>
      </dgm:t>
    </dgm:pt>
    <dgm:pt modelId="{477F4B31-4987-4DA1-A584-8F64C8904F41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Research Questions</a:t>
          </a:r>
          <a:endParaRPr lang="en-GB" dirty="0"/>
        </a:p>
      </dgm:t>
    </dgm:pt>
    <dgm:pt modelId="{4A4B03D0-3030-42B9-B5F9-575A2DE8A98B}" type="parTrans" cxnId="{EDE182A0-2432-4EE0-8418-A1BF3A4CECD4}">
      <dgm:prSet/>
      <dgm:spPr/>
      <dgm:t>
        <a:bodyPr/>
        <a:lstStyle/>
        <a:p>
          <a:endParaRPr lang="en-GB"/>
        </a:p>
      </dgm:t>
    </dgm:pt>
    <dgm:pt modelId="{8FBC2BDB-2F42-4AD3-AD03-24D783A74F52}" type="sibTrans" cxnId="{EDE182A0-2432-4EE0-8418-A1BF3A4CECD4}">
      <dgm:prSet/>
      <dgm:spPr/>
      <dgm:t>
        <a:bodyPr/>
        <a:lstStyle/>
        <a:p>
          <a:endParaRPr lang="en-GB"/>
        </a:p>
      </dgm:t>
    </dgm:pt>
    <dgm:pt modelId="{24A25B5D-511F-4443-84D3-F09CFD85A2F5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Mediawiki Software Process</a:t>
          </a:r>
          <a:endParaRPr lang="en-GB" dirty="0"/>
        </a:p>
      </dgm:t>
    </dgm:pt>
    <dgm:pt modelId="{ADF64494-09A3-4D33-B718-BF857C9AE6A4}" type="parTrans" cxnId="{A5639E95-19B6-4DBD-AD10-C2693EE85FC6}">
      <dgm:prSet/>
      <dgm:spPr/>
      <dgm:t>
        <a:bodyPr/>
        <a:lstStyle/>
        <a:p>
          <a:endParaRPr lang="en-GB"/>
        </a:p>
      </dgm:t>
    </dgm:pt>
    <dgm:pt modelId="{523C97EF-331E-4118-A5D3-3AFAE4908523}" type="sibTrans" cxnId="{A5639E95-19B6-4DBD-AD10-C2693EE85FC6}">
      <dgm:prSet/>
      <dgm:spPr/>
      <dgm:t>
        <a:bodyPr/>
        <a:lstStyle/>
        <a:p>
          <a:endParaRPr lang="en-GB"/>
        </a:p>
      </dgm:t>
    </dgm:pt>
    <dgm:pt modelId="{990A4004-4467-4191-A948-AB58E09049D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Implementation Details</a:t>
          </a:r>
          <a:endParaRPr lang="en-GB" dirty="0"/>
        </a:p>
      </dgm:t>
    </dgm:pt>
    <dgm:pt modelId="{1E10D287-65D7-4B85-9048-E6F387F9FF4F}" type="parTrans" cxnId="{23D5FBA8-E5DE-4134-A081-0221E403962E}">
      <dgm:prSet/>
      <dgm:spPr/>
      <dgm:t>
        <a:bodyPr/>
        <a:lstStyle/>
        <a:p>
          <a:endParaRPr lang="en-GB"/>
        </a:p>
      </dgm:t>
    </dgm:pt>
    <dgm:pt modelId="{9FEC45CD-0393-4A3F-B811-8CAECD7FFB6D}" type="sibTrans" cxnId="{23D5FBA8-E5DE-4134-A081-0221E403962E}">
      <dgm:prSet/>
      <dgm:spPr/>
      <dgm:t>
        <a:bodyPr/>
        <a:lstStyle/>
        <a:p>
          <a:endParaRPr lang="en-GB"/>
        </a:p>
      </dgm:t>
    </dgm:pt>
    <dgm:pt modelId="{1F31125A-282C-41E9-9066-9B343465A31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Evaluation &amp; Conclusion</a:t>
          </a:r>
          <a:endParaRPr lang="en-GB" dirty="0"/>
        </a:p>
      </dgm:t>
    </dgm:pt>
    <dgm:pt modelId="{C1623955-EC8B-45E1-A983-4C98E9896518}" type="parTrans" cxnId="{1A6EEB5A-6D05-44F3-BAF4-99A48A558425}">
      <dgm:prSet/>
      <dgm:spPr/>
      <dgm:t>
        <a:bodyPr/>
        <a:lstStyle/>
        <a:p>
          <a:endParaRPr lang="en-GB"/>
        </a:p>
      </dgm:t>
    </dgm:pt>
    <dgm:pt modelId="{2E413D62-4105-4CDE-B34D-232D3714F81A}" type="sibTrans" cxnId="{1A6EEB5A-6D05-44F3-BAF4-99A48A558425}">
      <dgm:prSet/>
      <dgm:spPr/>
      <dgm:t>
        <a:bodyPr/>
        <a:lstStyle/>
        <a:p>
          <a:endParaRPr lang="en-GB"/>
        </a:p>
      </dgm:t>
    </dgm:pt>
    <dgm:pt modelId="{23675C79-A50E-43AF-824D-E9DC01E68B45}" type="pres">
      <dgm:prSet presAssocID="{97CE71A8-B55C-42D9-977D-9531B6CD1506}" presName="Name0" presStyleCnt="0">
        <dgm:presLayoutVars>
          <dgm:dir/>
          <dgm:animLvl val="lvl"/>
          <dgm:resizeHandles val="exact"/>
        </dgm:presLayoutVars>
      </dgm:prSet>
      <dgm:spPr/>
    </dgm:pt>
    <dgm:pt modelId="{1D794ECC-E421-4DE2-B33B-3E96E5BB3374}" type="pres">
      <dgm:prSet presAssocID="{5177686A-1A5A-4E02-94DA-0BB6C1CD2D63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3286A-E68A-44C9-8025-F96185F8D597}" type="pres">
      <dgm:prSet presAssocID="{36F3DC60-7BEA-4638-B569-3829AC298D0F}" presName="parTxOnlySpace" presStyleCnt="0"/>
      <dgm:spPr/>
    </dgm:pt>
    <dgm:pt modelId="{D51819F5-FE41-4DAF-8B7A-AF0A86079E0F}" type="pres">
      <dgm:prSet presAssocID="{477F4B31-4987-4DA1-A584-8F64C8904F4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C5C2B8-AFD6-4909-8FE5-8BAD308BDD3B}" type="pres">
      <dgm:prSet presAssocID="{8FBC2BDB-2F42-4AD3-AD03-24D783A74F52}" presName="parTxOnlySpace" presStyleCnt="0"/>
      <dgm:spPr/>
    </dgm:pt>
    <dgm:pt modelId="{7EB0E7A3-D29A-4A55-9147-7F77EC31C144}" type="pres">
      <dgm:prSet presAssocID="{24A25B5D-511F-4443-84D3-F09CFD85A2F5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8C6B73-DA1A-4CBB-B2C2-3E9E7012EDC7}" type="pres">
      <dgm:prSet presAssocID="{523C97EF-331E-4118-A5D3-3AFAE4908523}" presName="parTxOnlySpace" presStyleCnt="0"/>
      <dgm:spPr/>
    </dgm:pt>
    <dgm:pt modelId="{4180DAE3-0A61-4F91-A5FF-5F5432C6CC37}" type="pres">
      <dgm:prSet presAssocID="{990A4004-4467-4191-A948-AB58E09049D2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257BD6-6929-45EF-82D7-9AC89CDA8167}" type="pres">
      <dgm:prSet presAssocID="{9FEC45CD-0393-4A3F-B811-8CAECD7FFB6D}" presName="parTxOnlySpace" presStyleCnt="0"/>
      <dgm:spPr/>
    </dgm:pt>
    <dgm:pt modelId="{9B5D9067-A559-4BC9-9480-4F5651C6E524}" type="pres">
      <dgm:prSet presAssocID="{1F31125A-282C-41E9-9066-9B343465A312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CDCBD00-F64D-46EA-9F7D-7ECB2AA64641}" type="presOf" srcId="{990A4004-4467-4191-A948-AB58E09049D2}" destId="{4180DAE3-0A61-4F91-A5FF-5F5432C6CC37}" srcOrd="0" destOrd="0" presId="urn:microsoft.com/office/officeart/2005/8/layout/chevron1"/>
    <dgm:cxn modelId="{66CFD7AF-7A13-4767-B6B6-E7EBA45770DA}" type="presOf" srcId="{477F4B31-4987-4DA1-A584-8F64C8904F41}" destId="{D51819F5-FE41-4DAF-8B7A-AF0A86079E0F}" srcOrd="0" destOrd="0" presId="urn:microsoft.com/office/officeart/2005/8/layout/chevron1"/>
    <dgm:cxn modelId="{59B86302-E2A9-420D-AFE2-0C569325E3D8}" type="presOf" srcId="{5177686A-1A5A-4E02-94DA-0BB6C1CD2D63}" destId="{1D794ECC-E421-4DE2-B33B-3E96E5BB3374}" srcOrd="0" destOrd="0" presId="urn:microsoft.com/office/officeart/2005/8/layout/chevron1"/>
    <dgm:cxn modelId="{1A6EEB5A-6D05-44F3-BAF4-99A48A558425}" srcId="{97CE71A8-B55C-42D9-977D-9531B6CD1506}" destId="{1F31125A-282C-41E9-9066-9B343465A312}" srcOrd="4" destOrd="0" parTransId="{C1623955-EC8B-45E1-A983-4C98E9896518}" sibTransId="{2E413D62-4105-4CDE-B34D-232D3714F81A}"/>
    <dgm:cxn modelId="{7ADA0543-F6A3-403F-9E77-F63A60472038}" srcId="{97CE71A8-B55C-42D9-977D-9531B6CD1506}" destId="{5177686A-1A5A-4E02-94DA-0BB6C1CD2D63}" srcOrd="0" destOrd="0" parTransId="{E007E0CD-FF0F-4DFC-9BD7-C2FED627A019}" sibTransId="{36F3DC60-7BEA-4638-B569-3829AC298D0F}"/>
    <dgm:cxn modelId="{C7C62EA0-50DC-46D0-A060-957B1C83E6DF}" type="presOf" srcId="{97CE71A8-B55C-42D9-977D-9531B6CD1506}" destId="{23675C79-A50E-43AF-824D-E9DC01E68B45}" srcOrd="0" destOrd="0" presId="urn:microsoft.com/office/officeart/2005/8/layout/chevron1"/>
    <dgm:cxn modelId="{23D5FBA8-E5DE-4134-A081-0221E403962E}" srcId="{97CE71A8-B55C-42D9-977D-9531B6CD1506}" destId="{990A4004-4467-4191-A948-AB58E09049D2}" srcOrd="3" destOrd="0" parTransId="{1E10D287-65D7-4B85-9048-E6F387F9FF4F}" sibTransId="{9FEC45CD-0393-4A3F-B811-8CAECD7FFB6D}"/>
    <dgm:cxn modelId="{8F070C31-973A-4FC4-95C5-4FDADDD07670}" type="presOf" srcId="{24A25B5D-511F-4443-84D3-F09CFD85A2F5}" destId="{7EB0E7A3-D29A-4A55-9147-7F77EC31C144}" srcOrd="0" destOrd="0" presId="urn:microsoft.com/office/officeart/2005/8/layout/chevron1"/>
    <dgm:cxn modelId="{A5639E95-19B6-4DBD-AD10-C2693EE85FC6}" srcId="{97CE71A8-B55C-42D9-977D-9531B6CD1506}" destId="{24A25B5D-511F-4443-84D3-F09CFD85A2F5}" srcOrd="2" destOrd="0" parTransId="{ADF64494-09A3-4D33-B718-BF857C9AE6A4}" sibTransId="{523C97EF-331E-4118-A5D3-3AFAE4908523}"/>
    <dgm:cxn modelId="{2E7FB4D6-937C-4E3C-BED9-0BD667117ABF}" type="presOf" srcId="{1F31125A-282C-41E9-9066-9B343465A312}" destId="{9B5D9067-A559-4BC9-9480-4F5651C6E524}" srcOrd="0" destOrd="0" presId="urn:microsoft.com/office/officeart/2005/8/layout/chevron1"/>
    <dgm:cxn modelId="{EDE182A0-2432-4EE0-8418-A1BF3A4CECD4}" srcId="{97CE71A8-B55C-42D9-977D-9531B6CD1506}" destId="{477F4B31-4987-4DA1-A584-8F64C8904F41}" srcOrd="1" destOrd="0" parTransId="{4A4B03D0-3030-42B9-B5F9-575A2DE8A98B}" sibTransId="{8FBC2BDB-2F42-4AD3-AD03-24D783A74F52}"/>
    <dgm:cxn modelId="{DF1C6961-2224-44BF-9BB8-681AD528FF12}" type="presParOf" srcId="{23675C79-A50E-43AF-824D-E9DC01E68B45}" destId="{1D794ECC-E421-4DE2-B33B-3E96E5BB3374}" srcOrd="0" destOrd="0" presId="urn:microsoft.com/office/officeart/2005/8/layout/chevron1"/>
    <dgm:cxn modelId="{9EF9ACB7-2D27-48A7-8E5A-49B993F5DBCD}" type="presParOf" srcId="{23675C79-A50E-43AF-824D-E9DC01E68B45}" destId="{F643286A-E68A-44C9-8025-F96185F8D597}" srcOrd="1" destOrd="0" presId="urn:microsoft.com/office/officeart/2005/8/layout/chevron1"/>
    <dgm:cxn modelId="{120306D9-E822-490D-8AD6-CE40D98FED07}" type="presParOf" srcId="{23675C79-A50E-43AF-824D-E9DC01E68B45}" destId="{D51819F5-FE41-4DAF-8B7A-AF0A86079E0F}" srcOrd="2" destOrd="0" presId="urn:microsoft.com/office/officeart/2005/8/layout/chevron1"/>
    <dgm:cxn modelId="{C94A5B33-6C1D-4179-B8D7-EE47AD4EE3C6}" type="presParOf" srcId="{23675C79-A50E-43AF-824D-E9DC01E68B45}" destId="{ECC5C2B8-AFD6-4909-8FE5-8BAD308BDD3B}" srcOrd="3" destOrd="0" presId="urn:microsoft.com/office/officeart/2005/8/layout/chevron1"/>
    <dgm:cxn modelId="{F2CD01D7-CB76-4E5C-A08F-BD36B799CB11}" type="presParOf" srcId="{23675C79-A50E-43AF-824D-E9DC01E68B45}" destId="{7EB0E7A3-D29A-4A55-9147-7F77EC31C144}" srcOrd="4" destOrd="0" presId="urn:microsoft.com/office/officeart/2005/8/layout/chevron1"/>
    <dgm:cxn modelId="{36C20880-1E13-46F7-BE28-C2DDEEFEAE44}" type="presParOf" srcId="{23675C79-A50E-43AF-824D-E9DC01E68B45}" destId="{F48C6B73-DA1A-4CBB-B2C2-3E9E7012EDC7}" srcOrd="5" destOrd="0" presId="urn:microsoft.com/office/officeart/2005/8/layout/chevron1"/>
    <dgm:cxn modelId="{80CB3540-2A34-4838-8315-D4657F7355BD}" type="presParOf" srcId="{23675C79-A50E-43AF-824D-E9DC01E68B45}" destId="{4180DAE3-0A61-4F91-A5FF-5F5432C6CC37}" srcOrd="6" destOrd="0" presId="urn:microsoft.com/office/officeart/2005/8/layout/chevron1"/>
    <dgm:cxn modelId="{66E1E26A-E0FA-4E0D-8D4B-B05C3394439F}" type="presParOf" srcId="{23675C79-A50E-43AF-824D-E9DC01E68B45}" destId="{69257BD6-6929-45EF-82D7-9AC89CDA8167}" srcOrd="7" destOrd="0" presId="urn:microsoft.com/office/officeart/2005/8/layout/chevron1"/>
    <dgm:cxn modelId="{4426AFA0-828B-4D4C-8DDB-D9E4E046C861}" type="presParOf" srcId="{23675C79-A50E-43AF-824D-E9DC01E68B45}" destId="{9B5D9067-A559-4BC9-9480-4F5651C6E52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CE71A8-B55C-42D9-977D-9531B6CD150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177686A-1A5A-4E02-94DA-0BB6C1CD2D63}">
      <dgm:prSet phldrT="[Text]"/>
      <dgm:spPr/>
      <dgm:t>
        <a:bodyPr/>
        <a:lstStyle/>
        <a:p>
          <a:r>
            <a:rPr lang="de-DE" dirty="0" smtClean="0"/>
            <a:t>Motivation</a:t>
          </a:r>
          <a:endParaRPr lang="en-GB" dirty="0"/>
        </a:p>
      </dgm:t>
    </dgm:pt>
    <dgm:pt modelId="{E007E0CD-FF0F-4DFC-9BD7-C2FED627A019}" type="parTrans" cxnId="{7ADA0543-F6A3-403F-9E77-F63A60472038}">
      <dgm:prSet/>
      <dgm:spPr/>
      <dgm:t>
        <a:bodyPr/>
        <a:lstStyle/>
        <a:p>
          <a:endParaRPr lang="en-GB"/>
        </a:p>
      </dgm:t>
    </dgm:pt>
    <dgm:pt modelId="{36F3DC60-7BEA-4638-B569-3829AC298D0F}" type="sibTrans" cxnId="{7ADA0543-F6A3-403F-9E77-F63A60472038}">
      <dgm:prSet/>
      <dgm:spPr/>
      <dgm:t>
        <a:bodyPr/>
        <a:lstStyle/>
        <a:p>
          <a:endParaRPr lang="en-GB"/>
        </a:p>
      </dgm:t>
    </dgm:pt>
    <dgm:pt modelId="{477F4B31-4987-4DA1-A584-8F64C8904F41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Research Questions</a:t>
          </a:r>
          <a:endParaRPr lang="en-GB" dirty="0"/>
        </a:p>
      </dgm:t>
    </dgm:pt>
    <dgm:pt modelId="{4A4B03D0-3030-42B9-B5F9-575A2DE8A98B}" type="parTrans" cxnId="{EDE182A0-2432-4EE0-8418-A1BF3A4CECD4}">
      <dgm:prSet/>
      <dgm:spPr/>
      <dgm:t>
        <a:bodyPr/>
        <a:lstStyle/>
        <a:p>
          <a:endParaRPr lang="en-GB"/>
        </a:p>
      </dgm:t>
    </dgm:pt>
    <dgm:pt modelId="{8FBC2BDB-2F42-4AD3-AD03-24D783A74F52}" type="sibTrans" cxnId="{EDE182A0-2432-4EE0-8418-A1BF3A4CECD4}">
      <dgm:prSet/>
      <dgm:spPr/>
      <dgm:t>
        <a:bodyPr/>
        <a:lstStyle/>
        <a:p>
          <a:endParaRPr lang="en-GB"/>
        </a:p>
      </dgm:t>
    </dgm:pt>
    <dgm:pt modelId="{24A25B5D-511F-4443-84D3-F09CFD85A2F5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Mediawiki Software Process</a:t>
          </a:r>
          <a:endParaRPr lang="en-GB" dirty="0"/>
        </a:p>
      </dgm:t>
    </dgm:pt>
    <dgm:pt modelId="{ADF64494-09A3-4D33-B718-BF857C9AE6A4}" type="parTrans" cxnId="{A5639E95-19B6-4DBD-AD10-C2693EE85FC6}">
      <dgm:prSet/>
      <dgm:spPr/>
      <dgm:t>
        <a:bodyPr/>
        <a:lstStyle/>
        <a:p>
          <a:endParaRPr lang="en-GB"/>
        </a:p>
      </dgm:t>
    </dgm:pt>
    <dgm:pt modelId="{523C97EF-331E-4118-A5D3-3AFAE4908523}" type="sibTrans" cxnId="{A5639E95-19B6-4DBD-AD10-C2693EE85FC6}">
      <dgm:prSet/>
      <dgm:spPr/>
      <dgm:t>
        <a:bodyPr/>
        <a:lstStyle/>
        <a:p>
          <a:endParaRPr lang="en-GB"/>
        </a:p>
      </dgm:t>
    </dgm:pt>
    <dgm:pt modelId="{990A4004-4467-4191-A948-AB58E09049D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Implementation Details</a:t>
          </a:r>
          <a:endParaRPr lang="en-GB" dirty="0"/>
        </a:p>
      </dgm:t>
    </dgm:pt>
    <dgm:pt modelId="{1E10D287-65D7-4B85-9048-E6F387F9FF4F}" type="parTrans" cxnId="{23D5FBA8-E5DE-4134-A081-0221E403962E}">
      <dgm:prSet/>
      <dgm:spPr/>
      <dgm:t>
        <a:bodyPr/>
        <a:lstStyle/>
        <a:p>
          <a:endParaRPr lang="en-GB"/>
        </a:p>
      </dgm:t>
    </dgm:pt>
    <dgm:pt modelId="{9FEC45CD-0393-4A3F-B811-8CAECD7FFB6D}" type="sibTrans" cxnId="{23D5FBA8-E5DE-4134-A081-0221E403962E}">
      <dgm:prSet/>
      <dgm:spPr/>
      <dgm:t>
        <a:bodyPr/>
        <a:lstStyle/>
        <a:p>
          <a:endParaRPr lang="en-GB"/>
        </a:p>
      </dgm:t>
    </dgm:pt>
    <dgm:pt modelId="{1F31125A-282C-41E9-9066-9B343465A31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Evaluation &amp; Conclusion</a:t>
          </a:r>
          <a:endParaRPr lang="en-GB" dirty="0"/>
        </a:p>
      </dgm:t>
    </dgm:pt>
    <dgm:pt modelId="{C1623955-EC8B-45E1-A983-4C98E9896518}" type="parTrans" cxnId="{1A6EEB5A-6D05-44F3-BAF4-99A48A558425}">
      <dgm:prSet/>
      <dgm:spPr/>
      <dgm:t>
        <a:bodyPr/>
        <a:lstStyle/>
        <a:p>
          <a:endParaRPr lang="en-GB"/>
        </a:p>
      </dgm:t>
    </dgm:pt>
    <dgm:pt modelId="{2E413D62-4105-4CDE-B34D-232D3714F81A}" type="sibTrans" cxnId="{1A6EEB5A-6D05-44F3-BAF4-99A48A558425}">
      <dgm:prSet/>
      <dgm:spPr/>
      <dgm:t>
        <a:bodyPr/>
        <a:lstStyle/>
        <a:p>
          <a:endParaRPr lang="en-GB"/>
        </a:p>
      </dgm:t>
    </dgm:pt>
    <dgm:pt modelId="{23675C79-A50E-43AF-824D-E9DC01E68B45}" type="pres">
      <dgm:prSet presAssocID="{97CE71A8-B55C-42D9-977D-9531B6CD1506}" presName="Name0" presStyleCnt="0">
        <dgm:presLayoutVars>
          <dgm:dir/>
          <dgm:animLvl val="lvl"/>
          <dgm:resizeHandles val="exact"/>
        </dgm:presLayoutVars>
      </dgm:prSet>
      <dgm:spPr/>
    </dgm:pt>
    <dgm:pt modelId="{1D794ECC-E421-4DE2-B33B-3E96E5BB3374}" type="pres">
      <dgm:prSet presAssocID="{5177686A-1A5A-4E02-94DA-0BB6C1CD2D63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3286A-E68A-44C9-8025-F96185F8D597}" type="pres">
      <dgm:prSet presAssocID="{36F3DC60-7BEA-4638-B569-3829AC298D0F}" presName="parTxOnlySpace" presStyleCnt="0"/>
      <dgm:spPr/>
    </dgm:pt>
    <dgm:pt modelId="{D51819F5-FE41-4DAF-8B7A-AF0A86079E0F}" type="pres">
      <dgm:prSet presAssocID="{477F4B31-4987-4DA1-A584-8F64C8904F4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C5C2B8-AFD6-4909-8FE5-8BAD308BDD3B}" type="pres">
      <dgm:prSet presAssocID="{8FBC2BDB-2F42-4AD3-AD03-24D783A74F52}" presName="parTxOnlySpace" presStyleCnt="0"/>
      <dgm:spPr/>
    </dgm:pt>
    <dgm:pt modelId="{7EB0E7A3-D29A-4A55-9147-7F77EC31C144}" type="pres">
      <dgm:prSet presAssocID="{24A25B5D-511F-4443-84D3-F09CFD85A2F5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8C6B73-DA1A-4CBB-B2C2-3E9E7012EDC7}" type="pres">
      <dgm:prSet presAssocID="{523C97EF-331E-4118-A5D3-3AFAE4908523}" presName="parTxOnlySpace" presStyleCnt="0"/>
      <dgm:spPr/>
    </dgm:pt>
    <dgm:pt modelId="{4180DAE3-0A61-4F91-A5FF-5F5432C6CC37}" type="pres">
      <dgm:prSet presAssocID="{990A4004-4467-4191-A948-AB58E09049D2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257BD6-6929-45EF-82D7-9AC89CDA8167}" type="pres">
      <dgm:prSet presAssocID="{9FEC45CD-0393-4A3F-B811-8CAECD7FFB6D}" presName="parTxOnlySpace" presStyleCnt="0"/>
      <dgm:spPr/>
    </dgm:pt>
    <dgm:pt modelId="{9B5D9067-A559-4BC9-9480-4F5651C6E524}" type="pres">
      <dgm:prSet presAssocID="{1F31125A-282C-41E9-9066-9B343465A312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4D05C4-15C7-43EE-AF4A-B40D0BFE95D8}" type="presOf" srcId="{5177686A-1A5A-4E02-94DA-0BB6C1CD2D63}" destId="{1D794ECC-E421-4DE2-B33B-3E96E5BB3374}" srcOrd="0" destOrd="0" presId="urn:microsoft.com/office/officeart/2005/8/layout/chevron1"/>
    <dgm:cxn modelId="{31991ABF-B4F9-4B45-A236-8BEE3810E837}" type="presOf" srcId="{97CE71A8-B55C-42D9-977D-9531B6CD1506}" destId="{23675C79-A50E-43AF-824D-E9DC01E68B45}" srcOrd="0" destOrd="0" presId="urn:microsoft.com/office/officeart/2005/8/layout/chevron1"/>
    <dgm:cxn modelId="{41CBAF78-DC21-4EB4-9A64-32AE07255F2F}" type="presOf" srcId="{990A4004-4467-4191-A948-AB58E09049D2}" destId="{4180DAE3-0A61-4F91-A5FF-5F5432C6CC37}" srcOrd="0" destOrd="0" presId="urn:microsoft.com/office/officeart/2005/8/layout/chevron1"/>
    <dgm:cxn modelId="{EDE182A0-2432-4EE0-8418-A1BF3A4CECD4}" srcId="{97CE71A8-B55C-42D9-977D-9531B6CD1506}" destId="{477F4B31-4987-4DA1-A584-8F64C8904F41}" srcOrd="1" destOrd="0" parTransId="{4A4B03D0-3030-42B9-B5F9-575A2DE8A98B}" sibTransId="{8FBC2BDB-2F42-4AD3-AD03-24D783A74F52}"/>
    <dgm:cxn modelId="{23D5FBA8-E5DE-4134-A081-0221E403962E}" srcId="{97CE71A8-B55C-42D9-977D-9531B6CD1506}" destId="{990A4004-4467-4191-A948-AB58E09049D2}" srcOrd="3" destOrd="0" parTransId="{1E10D287-65D7-4B85-9048-E6F387F9FF4F}" sibTransId="{9FEC45CD-0393-4A3F-B811-8CAECD7FFB6D}"/>
    <dgm:cxn modelId="{1A6EEB5A-6D05-44F3-BAF4-99A48A558425}" srcId="{97CE71A8-B55C-42D9-977D-9531B6CD1506}" destId="{1F31125A-282C-41E9-9066-9B343465A312}" srcOrd="4" destOrd="0" parTransId="{C1623955-EC8B-45E1-A983-4C98E9896518}" sibTransId="{2E413D62-4105-4CDE-B34D-232D3714F81A}"/>
    <dgm:cxn modelId="{A5639E95-19B6-4DBD-AD10-C2693EE85FC6}" srcId="{97CE71A8-B55C-42D9-977D-9531B6CD1506}" destId="{24A25B5D-511F-4443-84D3-F09CFD85A2F5}" srcOrd="2" destOrd="0" parTransId="{ADF64494-09A3-4D33-B718-BF857C9AE6A4}" sibTransId="{523C97EF-331E-4118-A5D3-3AFAE4908523}"/>
    <dgm:cxn modelId="{246554FD-82C1-4203-98D9-E5FD1B32739A}" type="presOf" srcId="{24A25B5D-511F-4443-84D3-F09CFD85A2F5}" destId="{7EB0E7A3-D29A-4A55-9147-7F77EC31C144}" srcOrd="0" destOrd="0" presId="urn:microsoft.com/office/officeart/2005/8/layout/chevron1"/>
    <dgm:cxn modelId="{E9FF9D45-FB17-48DA-9F55-284C714BFF9A}" type="presOf" srcId="{477F4B31-4987-4DA1-A584-8F64C8904F41}" destId="{D51819F5-FE41-4DAF-8B7A-AF0A86079E0F}" srcOrd="0" destOrd="0" presId="urn:microsoft.com/office/officeart/2005/8/layout/chevron1"/>
    <dgm:cxn modelId="{F99CE231-E8E5-46FF-960F-11F52BFEBF55}" type="presOf" srcId="{1F31125A-282C-41E9-9066-9B343465A312}" destId="{9B5D9067-A559-4BC9-9480-4F5651C6E524}" srcOrd="0" destOrd="0" presId="urn:microsoft.com/office/officeart/2005/8/layout/chevron1"/>
    <dgm:cxn modelId="{7ADA0543-F6A3-403F-9E77-F63A60472038}" srcId="{97CE71A8-B55C-42D9-977D-9531B6CD1506}" destId="{5177686A-1A5A-4E02-94DA-0BB6C1CD2D63}" srcOrd="0" destOrd="0" parTransId="{E007E0CD-FF0F-4DFC-9BD7-C2FED627A019}" sibTransId="{36F3DC60-7BEA-4638-B569-3829AC298D0F}"/>
    <dgm:cxn modelId="{2EB6F8EE-C6E2-4EF7-A6D9-084E01A00305}" type="presParOf" srcId="{23675C79-A50E-43AF-824D-E9DC01E68B45}" destId="{1D794ECC-E421-4DE2-B33B-3E96E5BB3374}" srcOrd="0" destOrd="0" presId="urn:microsoft.com/office/officeart/2005/8/layout/chevron1"/>
    <dgm:cxn modelId="{1C50BA32-077B-47BD-A054-0193F87CE457}" type="presParOf" srcId="{23675C79-A50E-43AF-824D-E9DC01E68B45}" destId="{F643286A-E68A-44C9-8025-F96185F8D597}" srcOrd="1" destOrd="0" presId="urn:microsoft.com/office/officeart/2005/8/layout/chevron1"/>
    <dgm:cxn modelId="{735BE2E7-E2B2-425E-A54E-7525D9EE0A0D}" type="presParOf" srcId="{23675C79-A50E-43AF-824D-E9DC01E68B45}" destId="{D51819F5-FE41-4DAF-8B7A-AF0A86079E0F}" srcOrd="2" destOrd="0" presId="urn:microsoft.com/office/officeart/2005/8/layout/chevron1"/>
    <dgm:cxn modelId="{E521089F-11E1-49FA-A113-A2AB5F2DCDCB}" type="presParOf" srcId="{23675C79-A50E-43AF-824D-E9DC01E68B45}" destId="{ECC5C2B8-AFD6-4909-8FE5-8BAD308BDD3B}" srcOrd="3" destOrd="0" presId="urn:microsoft.com/office/officeart/2005/8/layout/chevron1"/>
    <dgm:cxn modelId="{F3AADE8D-1238-485B-845F-D95D15D2681A}" type="presParOf" srcId="{23675C79-A50E-43AF-824D-E9DC01E68B45}" destId="{7EB0E7A3-D29A-4A55-9147-7F77EC31C144}" srcOrd="4" destOrd="0" presId="urn:microsoft.com/office/officeart/2005/8/layout/chevron1"/>
    <dgm:cxn modelId="{F68B3EEA-F4BE-4E6E-8508-9D41553853AA}" type="presParOf" srcId="{23675C79-A50E-43AF-824D-E9DC01E68B45}" destId="{F48C6B73-DA1A-4CBB-B2C2-3E9E7012EDC7}" srcOrd="5" destOrd="0" presId="urn:microsoft.com/office/officeart/2005/8/layout/chevron1"/>
    <dgm:cxn modelId="{3DFAAF1E-549F-406F-BFEE-FBC5577C4278}" type="presParOf" srcId="{23675C79-A50E-43AF-824D-E9DC01E68B45}" destId="{4180DAE3-0A61-4F91-A5FF-5F5432C6CC37}" srcOrd="6" destOrd="0" presId="urn:microsoft.com/office/officeart/2005/8/layout/chevron1"/>
    <dgm:cxn modelId="{0B5FA89F-2F8A-4456-9DE2-561DFC3D89D2}" type="presParOf" srcId="{23675C79-A50E-43AF-824D-E9DC01E68B45}" destId="{69257BD6-6929-45EF-82D7-9AC89CDA8167}" srcOrd="7" destOrd="0" presId="urn:microsoft.com/office/officeart/2005/8/layout/chevron1"/>
    <dgm:cxn modelId="{F7C1E98F-FF36-4BDD-9E7E-A4A50289FAA9}" type="presParOf" srcId="{23675C79-A50E-43AF-824D-E9DC01E68B45}" destId="{9B5D9067-A559-4BC9-9480-4F5651C6E52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CE71A8-B55C-42D9-977D-9531B6CD150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177686A-1A5A-4E02-94DA-0BB6C1CD2D63}">
      <dgm:prSet phldrT="[Text]"/>
      <dgm:spPr/>
      <dgm:t>
        <a:bodyPr/>
        <a:lstStyle/>
        <a:p>
          <a:r>
            <a:rPr lang="de-DE" dirty="0" smtClean="0"/>
            <a:t>Motivation</a:t>
          </a:r>
          <a:endParaRPr lang="en-GB" dirty="0"/>
        </a:p>
      </dgm:t>
    </dgm:pt>
    <dgm:pt modelId="{E007E0CD-FF0F-4DFC-9BD7-C2FED627A019}" type="parTrans" cxnId="{7ADA0543-F6A3-403F-9E77-F63A60472038}">
      <dgm:prSet/>
      <dgm:spPr/>
      <dgm:t>
        <a:bodyPr/>
        <a:lstStyle/>
        <a:p>
          <a:endParaRPr lang="en-GB"/>
        </a:p>
      </dgm:t>
    </dgm:pt>
    <dgm:pt modelId="{36F3DC60-7BEA-4638-B569-3829AC298D0F}" type="sibTrans" cxnId="{7ADA0543-F6A3-403F-9E77-F63A60472038}">
      <dgm:prSet/>
      <dgm:spPr/>
      <dgm:t>
        <a:bodyPr/>
        <a:lstStyle/>
        <a:p>
          <a:endParaRPr lang="en-GB"/>
        </a:p>
      </dgm:t>
    </dgm:pt>
    <dgm:pt modelId="{477F4B31-4987-4DA1-A584-8F64C8904F41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Research Questions</a:t>
          </a:r>
          <a:endParaRPr lang="en-GB" dirty="0"/>
        </a:p>
      </dgm:t>
    </dgm:pt>
    <dgm:pt modelId="{4A4B03D0-3030-42B9-B5F9-575A2DE8A98B}" type="parTrans" cxnId="{EDE182A0-2432-4EE0-8418-A1BF3A4CECD4}">
      <dgm:prSet/>
      <dgm:spPr/>
      <dgm:t>
        <a:bodyPr/>
        <a:lstStyle/>
        <a:p>
          <a:endParaRPr lang="en-GB"/>
        </a:p>
      </dgm:t>
    </dgm:pt>
    <dgm:pt modelId="{8FBC2BDB-2F42-4AD3-AD03-24D783A74F52}" type="sibTrans" cxnId="{EDE182A0-2432-4EE0-8418-A1BF3A4CECD4}">
      <dgm:prSet/>
      <dgm:spPr/>
      <dgm:t>
        <a:bodyPr/>
        <a:lstStyle/>
        <a:p>
          <a:endParaRPr lang="en-GB"/>
        </a:p>
      </dgm:t>
    </dgm:pt>
    <dgm:pt modelId="{24A25B5D-511F-4443-84D3-F09CFD85A2F5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Mediawiki Software Process</a:t>
          </a:r>
          <a:endParaRPr lang="en-GB" dirty="0"/>
        </a:p>
      </dgm:t>
    </dgm:pt>
    <dgm:pt modelId="{ADF64494-09A3-4D33-B718-BF857C9AE6A4}" type="parTrans" cxnId="{A5639E95-19B6-4DBD-AD10-C2693EE85FC6}">
      <dgm:prSet/>
      <dgm:spPr/>
      <dgm:t>
        <a:bodyPr/>
        <a:lstStyle/>
        <a:p>
          <a:endParaRPr lang="en-GB"/>
        </a:p>
      </dgm:t>
    </dgm:pt>
    <dgm:pt modelId="{523C97EF-331E-4118-A5D3-3AFAE4908523}" type="sibTrans" cxnId="{A5639E95-19B6-4DBD-AD10-C2693EE85FC6}">
      <dgm:prSet/>
      <dgm:spPr/>
      <dgm:t>
        <a:bodyPr/>
        <a:lstStyle/>
        <a:p>
          <a:endParaRPr lang="en-GB"/>
        </a:p>
      </dgm:t>
    </dgm:pt>
    <dgm:pt modelId="{990A4004-4467-4191-A948-AB58E09049D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Implementation Details</a:t>
          </a:r>
          <a:endParaRPr lang="en-GB" dirty="0"/>
        </a:p>
      </dgm:t>
    </dgm:pt>
    <dgm:pt modelId="{1E10D287-65D7-4B85-9048-E6F387F9FF4F}" type="parTrans" cxnId="{23D5FBA8-E5DE-4134-A081-0221E403962E}">
      <dgm:prSet/>
      <dgm:spPr/>
      <dgm:t>
        <a:bodyPr/>
        <a:lstStyle/>
        <a:p>
          <a:endParaRPr lang="en-GB"/>
        </a:p>
      </dgm:t>
    </dgm:pt>
    <dgm:pt modelId="{9FEC45CD-0393-4A3F-B811-8CAECD7FFB6D}" type="sibTrans" cxnId="{23D5FBA8-E5DE-4134-A081-0221E403962E}">
      <dgm:prSet/>
      <dgm:spPr/>
      <dgm:t>
        <a:bodyPr/>
        <a:lstStyle/>
        <a:p>
          <a:endParaRPr lang="en-GB"/>
        </a:p>
      </dgm:t>
    </dgm:pt>
    <dgm:pt modelId="{1F31125A-282C-41E9-9066-9B343465A31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Evaluation &amp; Conclusion</a:t>
          </a:r>
          <a:endParaRPr lang="en-GB" dirty="0"/>
        </a:p>
      </dgm:t>
    </dgm:pt>
    <dgm:pt modelId="{C1623955-EC8B-45E1-A983-4C98E9896518}" type="parTrans" cxnId="{1A6EEB5A-6D05-44F3-BAF4-99A48A558425}">
      <dgm:prSet/>
      <dgm:spPr/>
      <dgm:t>
        <a:bodyPr/>
        <a:lstStyle/>
        <a:p>
          <a:endParaRPr lang="en-GB"/>
        </a:p>
      </dgm:t>
    </dgm:pt>
    <dgm:pt modelId="{2E413D62-4105-4CDE-B34D-232D3714F81A}" type="sibTrans" cxnId="{1A6EEB5A-6D05-44F3-BAF4-99A48A558425}">
      <dgm:prSet/>
      <dgm:spPr/>
      <dgm:t>
        <a:bodyPr/>
        <a:lstStyle/>
        <a:p>
          <a:endParaRPr lang="en-GB"/>
        </a:p>
      </dgm:t>
    </dgm:pt>
    <dgm:pt modelId="{23675C79-A50E-43AF-824D-E9DC01E68B45}" type="pres">
      <dgm:prSet presAssocID="{97CE71A8-B55C-42D9-977D-9531B6CD1506}" presName="Name0" presStyleCnt="0">
        <dgm:presLayoutVars>
          <dgm:dir/>
          <dgm:animLvl val="lvl"/>
          <dgm:resizeHandles val="exact"/>
        </dgm:presLayoutVars>
      </dgm:prSet>
      <dgm:spPr/>
    </dgm:pt>
    <dgm:pt modelId="{1D794ECC-E421-4DE2-B33B-3E96E5BB3374}" type="pres">
      <dgm:prSet presAssocID="{5177686A-1A5A-4E02-94DA-0BB6C1CD2D63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3286A-E68A-44C9-8025-F96185F8D597}" type="pres">
      <dgm:prSet presAssocID="{36F3DC60-7BEA-4638-B569-3829AC298D0F}" presName="parTxOnlySpace" presStyleCnt="0"/>
      <dgm:spPr/>
    </dgm:pt>
    <dgm:pt modelId="{D51819F5-FE41-4DAF-8B7A-AF0A86079E0F}" type="pres">
      <dgm:prSet presAssocID="{477F4B31-4987-4DA1-A584-8F64C8904F4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C5C2B8-AFD6-4909-8FE5-8BAD308BDD3B}" type="pres">
      <dgm:prSet presAssocID="{8FBC2BDB-2F42-4AD3-AD03-24D783A74F52}" presName="parTxOnlySpace" presStyleCnt="0"/>
      <dgm:spPr/>
    </dgm:pt>
    <dgm:pt modelId="{7EB0E7A3-D29A-4A55-9147-7F77EC31C144}" type="pres">
      <dgm:prSet presAssocID="{24A25B5D-511F-4443-84D3-F09CFD85A2F5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8C6B73-DA1A-4CBB-B2C2-3E9E7012EDC7}" type="pres">
      <dgm:prSet presAssocID="{523C97EF-331E-4118-A5D3-3AFAE4908523}" presName="parTxOnlySpace" presStyleCnt="0"/>
      <dgm:spPr/>
    </dgm:pt>
    <dgm:pt modelId="{4180DAE3-0A61-4F91-A5FF-5F5432C6CC37}" type="pres">
      <dgm:prSet presAssocID="{990A4004-4467-4191-A948-AB58E09049D2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257BD6-6929-45EF-82D7-9AC89CDA8167}" type="pres">
      <dgm:prSet presAssocID="{9FEC45CD-0393-4A3F-B811-8CAECD7FFB6D}" presName="parTxOnlySpace" presStyleCnt="0"/>
      <dgm:spPr/>
    </dgm:pt>
    <dgm:pt modelId="{9B5D9067-A559-4BC9-9480-4F5651C6E524}" type="pres">
      <dgm:prSet presAssocID="{1F31125A-282C-41E9-9066-9B343465A312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C95C78-41FE-4AF4-AA97-BBC0C6038152}" type="presOf" srcId="{97CE71A8-B55C-42D9-977D-9531B6CD1506}" destId="{23675C79-A50E-43AF-824D-E9DC01E68B45}" srcOrd="0" destOrd="0" presId="urn:microsoft.com/office/officeart/2005/8/layout/chevron1"/>
    <dgm:cxn modelId="{387978D1-7487-4F1A-8720-505A4E4F8541}" type="presOf" srcId="{990A4004-4467-4191-A948-AB58E09049D2}" destId="{4180DAE3-0A61-4F91-A5FF-5F5432C6CC37}" srcOrd="0" destOrd="0" presId="urn:microsoft.com/office/officeart/2005/8/layout/chevron1"/>
    <dgm:cxn modelId="{1A6EEB5A-6D05-44F3-BAF4-99A48A558425}" srcId="{97CE71A8-B55C-42D9-977D-9531B6CD1506}" destId="{1F31125A-282C-41E9-9066-9B343465A312}" srcOrd="4" destOrd="0" parTransId="{C1623955-EC8B-45E1-A983-4C98E9896518}" sibTransId="{2E413D62-4105-4CDE-B34D-232D3714F81A}"/>
    <dgm:cxn modelId="{D3CBABBA-7609-42B8-B36D-07A1B45A27D8}" type="presOf" srcId="{477F4B31-4987-4DA1-A584-8F64C8904F41}" destId="{D51819F5-FE41-4DAF-8B7A-AF0A86079E0F}" srcOrd="0" destOrd="0" presId="urn:microsoft.com/office/officeart/2005/8/layout/chevron1"/>
    <dgm:cxn modelId="{7ADA0543-F6A3-403F-9E77-F63A60472038}" srcId="{97CE71A8-B55C-42D9-977D-9531B6CD1506}" destId="{5177686A-1A5A-4E02-94DA-0BB6C1CD2D63}" srcOrd="0" destOrd="0" parTransId="{E007E0CD-FF0F-4DFC-9BD7-C2FED627A019}" sibTransId="{36F3DC60-7BEA-4638-B569-3829AC298D0F}"/>
    <dgm:cxn modelId="{5E71DBA3-0499-499B-90E0-FCB4F949840B}" type="presOf" srcId="{5177686A-1A5A-4E02-94DA-0BB6C1CD2D63}" destId="{1D794ECC-E421-4DE2-B33B-3E96E5BB3374}" srcOrd="0" destOrd="0" presId="urn:microsoft.com/office/officeart/2005/8/layout/chevron1"/>
    <dgm:cxn modelId="{23D5FBA8-E5DE-4134-A081-0221E403962E}" srcId="{97CE71A8-B55C-42D9-977D-9531B6CD1506}" destId="{990A4004-4467-4191-A948-AB58E09049D2}" srcOrd="3" destOrd="0" parTransId="{1E10D287-65D7-4B85-9048-E6F387F9FF4F}" sibTransId="{9FEC45CD-0393-4A3F-B811-8CAECD7FFB6D}"/>
    <dgm:cxn modelId="{A5639E95-19B6-4DBD-AD10-C2693EE85FC6}" srcId="{97CE71A8-B55C-42D9-977D-9531B6CD1506}" destId="{24A25B5D-511F-4443-84D3-F09CFD85A2F5}" srcOrd="2" destOrd="0" parTransId="{ADF64494-09A3-4D33-B718-BF857C9AE6A4}" sibTransId="{523C97EF-331E-4118-A5D3-3AFAE4908523}"/>
    <dgm:cxn modelId="{E79CD320-A094-487F-BDEC-35287FFF1545}" type="presOf" srcId="{24A25B5D-511F-4443-84D3-F09CFD85A2F5}" destId="{7EB0E7A3-D29A-4A55-9147-7F77EC31C144}" srcOrd="0" destOrd="0" presId="urn:microsoft.com/office/officeart/2005/8/layout/chevron1"/>
    <dgm:cxn modelId="{EDE182A0-2432-4EE0-8418-A1BF3A4CECD4}" srcId="{97CE71A8-B55C-42D9-977D-9531B6CD1506}" destId="{477F4B31-4987-4DA1-A584-8F64C8904F41}" srcOrd="1" destOrd="0" parTransId="{4A4B03D0-3030-42B9-B5F9-575A2DE8A98B}" sibTransId="{8FBC2BDB-2F42-4AD3-AD03-24D783A74F52}"/>
    <dgm:cxn modelId="{12611E15-AE54-4F1E-BBC6-A2A65F461785}" type="presOf" srcId="{1F31125A-282C-41E9-9066-9B343465A312}" destId="{9B5D9067-A559-4BC9-9480-4F5651C6E524}" srcOrd="0" destOrd="0" presId="urn:microsoft.com/office/officeart/2005/8/layout/chevron1"/>
    <dgm:cxn modelId="{F1319B33-0EB6-447E-9798-A64040607D9C}" type="presParOf" srcId="{23675C79-A50E-43AF-824D-E9DC01E68B45}" destId="{1D794ECC-E421-4DE2-B33B-3E96E5BB3374}" srcOrd="0" destOrd="0" presId="urn:microsoft.com/office/officeart/2005/8/layout/chevron1"/>
    <dgm:cxn modelId="{A10FD784-9554-425E-AEF3-7D51E4B578E8}" type="presParOf" srcId="{23675C79-A50E-43AF-824D-E9DC01E68B45}" destId="{F643286A-E68A-44C9-8025-F96185F8D597}" srcOrd="1" destOrd="0" presId="urn:microsoft.com/office/officeart/2005/8/layout/chevron1"/>
    <dgm:cxn modelId="{32471253-47B3-4AAD-BF82-6EDF3E700BDB}" type="presParOf" srcId="{23675C79-A50E-43AF-824D-E9DC01E68B45}" destId="{D51819F5-FE41-4DAF-8B7A-AF0A86079E0F}" srcOrd="2" destOrd="0" presId="urn:microsoft.com/office/officeart/2005/8/layout/chevron1"/>
    <dgm:cxn modelId="{C81975BC-4B67-4617-A4DB-E454AF494105}" type="presParOf" srcId="{23675C79-A50E-43AF-824D-E9DC01E68B45}" destId="{ECC5C2B8-AFD6-4909-8FE5-8BAD308BDD3B}" srcOrd="3" destOrd="0" presId="urn:microsoft.com/office/officeart/2005/8/layout/chevron1"/>
    <dgm:cxn modelId="{4D125CD3-CC3D-4736-8DD2-B56D72496164}" type="presParOf" srcId="{23675C79-A50E-43AF-824D-E9DC01E68B45}" destId="{7EB0E7A3-D29A-4A55-9147-7F77EC31C144}" srcOrd="4" destOrd="0" presId="urn:microsoft.com/office/officeart/2005/8/layout/chevron1"/>
    <dgm:cxn modelId="{16CC6DD8-4CD2-4F71-B347-2BE2A3D6D038}" type="presParOf" srcId="{23675C79-A50E-43AF-824D-E9DC01E68B45}" destId="{F48C6B73-DA1A-4CBB-B2C2-3E9E7012EDC7}" srcOrd="5" destOrd="0" presId="urn:microsoft.com/office/officeart/2005/8/layout/chevron1"/>
    <dgm:cxn modelId="{13A6A12D-8DC5-4CE6-A986-DD7E22546105}" type="presParOf" srcId="{23675C79-A50E-43AF-824D-E9DC01E68B45}" destId="{4180DAE3-0A61-4F91-A5FF-5F5432C6CC37}" srcOrd="6" destOrd="0" presId="urn:microsoft.com/office/officeart/2005/8/layout/chevron1"/>
    <dgm:cxn modelId="{081B857E-A998-44A6-9559-39458EDE6D1B}" type="presParOf" srcId="{23675C79-A50E-43AF-824D-E9DC01E68B45}" destId="{69257BD6-6929-45EF-82D7-9AC89CDA8167}" srcOrd="7" destOrd="0" presId="urn:microsoft.com/office/officeart/2005/8/layout/chevron1"/>
    <dgm:cxn modelId="{AF31EA50-B730-4102-A83E-5609C714F206}" type="presParOf" srcId="{23675C79-A50E-43AF-824D-E9DC01E68B45}" destId="{9B5D9067-A559-4BC9-9480-4F5651C6E52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7CE71A8-B55C-42D9-977D-9531B6CD150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177686A-1A5A-4E02-94DA-0BB6C1CD2D63}">
      <dgm:prSet phldrT="[Text]"/>
      <dgm:spPr/>
      <dgm:t>
        <a:bodyPr/>
        <a:lstStyle/>
        <a:p>
          <a:r>
            <a:rPr lang="de-DE" dirty="0" smtClean="0"/>
            <a:t>Motivation</a:t>
          </a:r>
          <a:endParaRPr lang="en-GB" dirty="0"/>
        </a:p>
      </dgm:t>
    </dgm:pt>
    <dgm:pt modelId="{E007E0CD-FF0F-4DFC-9BD7-C2FED627A019}" type="parTrans" cxnId="{7ADA0543-F6A3-403F-9E77-F63A60472038}">
      <dgm:prSet/>
      <dgm:spPr/>
      <dgm:t>
        <a:bodyPr/>
        <a:lstStyle/>
        <a:p>
          <a:endParaRPr lang="en-GB"/>
        </a:p>
      </dgm:t>
    </dgm:pt>
    <dgm:pt modelId="{36F3DC60-7BEA-4638-B569-3829AC298D0F}" type="sibTrans" cxnId="{7ADA0543-F6A3-403F-9E77-F63A60472038}">
      <dgm:prSet/>
      <dgm:spPr/>
      <dgm:t>
        <a:bodyPr/>
        <a:lstStyle/>
        <a:p>
          <a:endParaRPr lang="en-GB"/>
        </a:p>
      </dgm:t>
    </dgm:pt>
    <dgm:pt modelId="{477F4B31-4987-4DA1-A584-8F64C8904F41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Research Questions</a:t>
          </a:r>
          <a:endParaRPr lang="en-GB" dirty="0"/>
        </a:p>
      </dgm:t>
    </dgm:pt>
    <dgm:pt modelId="{4A4B03D0-3030-42B9-B5F9-575A2DE8A98B}" type="parTrans" cxnId="{EDE182A0-2432-4EE0-8418-A1BF3A4CECD4}">
      <dgm:prSet/>
      <dgm:spPr/>
      <dgm:t>
        <a:bodyPr/>
        <a:lstStyle/>
        <a:p>
          <a:endParaRPr lang="en-GB"/>
        </a:p>
      </dgm:t>
    </dgm:pt>
    <dgm:pt modelId="{8FBC2BDB-2F42-4AD3-AD03-24D783A74F52}" type="sibTrans" cxnId="{EDE182A0-2432-4EE0-8418-A1BF3A4CECD4}">
      <dgm:prSet/>
      <dgm:spPr/>
      <dgm:t>
        <a:bodyPr/>
        <a:lstStyle/>
        <a:p>
          <a:endParaRPr lang="en-GB"/>
        </a:p>
      </dgm:t>
    </dgm:pt>
    <dgm:pt modelId="{24A25B5D-511F-4443-84D3-F09CFD85A2F5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Mediawiki Software Process</a:t>
          </a:r>
          <a:endParaRPr lang="en-GB" dirty="0"/>
        </a:p>
      </dgm:t>
    </dgm:pt>
    <dgm:pt modelId="{ADF64494-09A3-4D33-B718-BF857C9AE6A4}" type="parTrans" cxnId="{A5639E95-19B6-4DBD-AD10-C2693EE85FC6}">
      <dgm:prSet/>
      <dgm:spPr/>
      <dgm:t>
        <a:bodyPr/>
        <a:lstStyle/>
        <a:p>
          <a:endParaRPr lang="en-GB"/>
        </a:p>
      </dgm:t>
    </dgm:pt>
    <dgm:pt modelId="{523C97EF-331E-4118-A5D3-3AFAE4908523}" type="sibTrans" cxnId="{A5639E95-19B6-4DBD-AD10-C2693EE85FC6}">
      <dgm:prSet/>
      <dgm:spPr/>
      <dgm:t>
        <a:bodyPr/>
        <a:lstStyle/>
        <a:p>
          <a:endParaRPr lang="en-GB"/>
        </a:p>
      </dgm:t>
    </dgm:pt>
    <dgm:pt modelId="{990A4004-4467-4191-A948-AB58E09049D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Implementation Details</a:t>
          </a:r>
          <a:endParaRPr lang="en-GB" dirty="0"/>
        </a:p>
      </dgm:t>
    </dgm:pt>
    <dgm:pt modelId="{1E10D287-65D7-4B85-9048-E6F387F9FF4F}" type="parTrans" cxnId="{23D5FBA8-E5DE-4134-A081-0221E403962E}">
      <dgm:prSet/>
      <dgm:spPr/>
      <dgm:t>
        <a:bodyPr/>
        <a:lstStyle/>
        <a:p>
          <a:endParaRPr lang="en-GB"/>
        </a:p>
      </dgm:t>
    </dgm:pt>
    <dgm:pt modelId="{9FEC45CD-0393-4A3F-B811-8CAECD7FFB6D}" type="sibTrans" cxnId="{23D5FBA8-E5DE-4134-A081-0221E403962E}">
      <dgm:prSet/>
      <dgm:spPr/>
      <dgm:t>
        <a:bodyPr/>
        <a:lstStyle/>
        <a:p>
          <a:endParaRPr lang="en-GB"/>
        </a:p>
      </dgm:t>
    </dgm:pt>
    <dgm:pt modelId="{1F31125A-282C-41E9-9066-9B343465A31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Evaluation &amp; Conclusion</a:t>
          </a:r>
          <a:endParaRPr lang="en-GB" dirty="0"/>
        </a:p>
      </dgm:t>
    </dgm:pt>
    <dgm:pt modelId="{C1623955-EC8B-45E1-A983-4C98E9896518}" type="parTrans" cxnId="{1A6EEB5A-6D05-44F3-BAF4-99A48A558425}">
      <dgm:prSet/>
      <dgm:spPr/>
      <dgm:t>
        <a:bodyPr/>
        <a:lstStyle/>
        <a:p>
          <a:endParaRPr lang="en-GB"/>
        </a:p>
      </dgm:t>
    </dgm:pt>
    <dgm:pt modelId="{2E413D62-4105-4CDE-B34D-232D3714F81A}" type="sibTrans" cxnId="{1A6EEB5A-6D05-44F3-BAF4-99A48A558425}">
      <dgm:prSet/>
      <dgm:spPr/>
      <dgm:t>
        <a:bodyPr/>
        <a:lstStyle/>
        <a:p>
          <a:endParaRPr lang="en-GB"/>
        </a:p>
      </dgm:t>
    </dgm:pt>
    <dgm:pt modelId="{23675C79-A50E-43AF-824D-E9DC01E68B45}" type="pres">
      <dgm:prSet presAssocID="{97CE71A8-B55C-42D9-977D-9531B6CD1506}" presName="Name0" presStyleCnt="0">
        <dgm:presLayoutVars>
          <dgm:dir/>
          <dgm:animLvl val="lvl"/>
          <dgm:resizeHandles val="exact"/>
        </dgm:presLayoutVars>
      </dgm:prSet>
      <dgm:spPr/>
    </dgm:pt>
    <dgm:pt modelId="{1D794ECC-E421-4DE2-B33B-3E96E5BB3374}" type="pres">
      <dgm:prSet presAssocID="{5177686A-1A5A-4E02-94DA-0BB6C1CD2D63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3286A-E68A-44C9-8025-F96185F8D597}" type="pres">
      <dgm:prSet presAssocID="{36F3DC60-7BEA-4638-B569-3829AC298D0F}" presName="parTxOnlySpace" presStyleCnt="0"/>
      <dgm:spPr/>
    </dgm:pt>
    <dgm:pt modelId="{D51819F5-FE41-4DAF-8B7A-AF0A86079E0F}" type="pres">
      <dgm:prSet presAssocID="{477F4B31-4987-4DA1-A584-8F64C8904F4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C5C2B8-AFD6-4909-8FE5-8BAD308BDD3B}" type="pres">
      <dgm:prSet presAssocID="{8FBC2BDB-2F42-4AD3-AD03-24D783A74F52}" presName="parTxOnlySpace" presStyleCnt="0"/>
      <dgm:spPr/>
    </dgm:pt>
    <dgm:pt modelId="{7EB0E7A3-D29A-4A55-9147-7F77EC31C144}" type="pres">
      <dgm:prSet presAssocID="{24A25B5D-511F-4443-84D3-F09CFD85A2F5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8C6B73-DA1A-4CBB-B2C2-3E9E7012EDC7}" type="pres">
      <dgm:prSet presAssocID="{523C97EF-331E-4118-A5D3-3AFAE4908523}" presName="parTxOnlySpace" presStyleCnt="0"/>
      <dgm:spPr/>
    </dgm:pt>
    <dgm:pt modelId="{4180DAE3-0A61-4F91-A5FF-5F5432C6CC37}" type="pres">
      <dgm:prSet presAssocID="{990A4004-4467-4191-A948-AB58E09049D2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257BD6-6929-45EF-82D7-9AC89CDA8167}" type="pres">
      <dgm:prSet presAssocID="{9FEC45CD-0393-4A3F-B811-8CAECD7FFB6D}" presName="parTxOnlySpace" presStyleCnt="0"/>
      <dgm:spPr/>
    </dgm:pt>
    <dgm:pt modelId="{9B5D9067-A559-4BC9-9480-4F5651C6E524}" type="pres">
      <dgm:prSet presAssocID="{1F31125A-282C-41E9-9066-9B343465A312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9BBF9CD-3CF3-4731-8DB0-08FC04849401}" type="presOf" srcId="{990A4004-4467-4191-A948-AB58E09049D2}" destId="{4180DAE3-0A61-4F91-A5FF-5F5432C6CC37}" srcOrd="0" destOrd="0" presId="urn:microsoft.com/office/officeart/2005/8/layout/chevron1"/>
    <dgm:cxn modelId="{2DCEB3A9-09C3-494B-96CE-8EFAC31AC14B}" type="presOf" srcId="{24A25B5D-511F-4443-84D3-F09CFD85A2F5}" destId="{7EB0E7A3-D29A-4A55-9147-7F77EC31C144}" srcOrd="0" destOrd="0" presId="urn:microsoft.com/office/officeart/2005/8/layout/chevron1"/>
    <dgm:cxn modelId="{EDE182A0-2432-4EE0-8418-A1BF3A4CECD4}" srcId="{97CE71A8-B55C-42D9-977D-9531B6CD1506}" destId="{477F4B31-4987-4DA1-A584-8F64C8904F41}" srcOrd="1" destOrd="0" parTransId="{4A4B03D0-3030-42B9-B5F9-575A2DE8A98B}" sibTransId="{8FBC2BDB-2F42-4AD3-AD03-24D783A74F52}"/>
    <dgm:cxn modelId="{23D5FBA8-E5DE-4134-A081-0221E403962E}" srcId="{97CE71A8-B55C-42D9-977D-9531B6CD1506}" destId="{990A4004-4467-4191-A948-AB58E09049D2}" srcOrd="3" destOrd="0" parTransId="{1E10D287-65D7-4B85-9048-E6F387F9FF4F}" sibTransId="{9FEC45CD-0393-4A3F-B811-8CAECD7FFB6D}"/>
    <dgm:cxn modelId="{1A6EEB5A-6D05-44F3-BAF4-99A48A558425}" srcId="{97CE71A8-B55C-42D9-977D-9531B6CD1506}" destId="{1F31125A-282C-41E9-9066-9B343465A312}" srcOrd="4" destOrd="0" parTransId="{C1623955-EC8B-45E1-A983-4C98E9896518}" sibTransId="{2E413D62-4105-4CDE-B34D-232D3714F81A}"/>
    <dgm:cxn modelId="{A0CA3B8E-CA62-4E53-BC54-1DEDAF5D55BF}" type="presOf" srcId="{5177686A-1A5A-4E02-94DA-0BB6C1CD2D63}" destId="{1D794ECC-E421-4DE2-B33B-3E96E5BB3374}" srcOrd="0" destOrd="0" presId="urn:microsoft.com/office/officeart/2005/8/layout/chevron1"/>
    <dgm:cxn modelId="{A5639E95-19B6-4DBD-AD10-C2693EE85FC6}" srcId="{97CE71A8-B55C-42D9-977D-9531B6CD1506}" destId="{24A25B5D-511F-4443-84D3-F09CFD85A2F5}" srcOrd="2" destOrd="0" parTransId="{ADF64494-09A3-4D33-B718-BF857C9AE6A4}" sibTransId="{523C97EF-331E-4118-A5D3-3AFAE4908523}"/>
    <dgm:cxn modelId="{B559799F-3643-4BB9-ADFB-4217C3F03FF2}" type="presOf" srcId="{97CE71A8-B55C-42D9-977D-9531B6CD1506}" destId="{23675C79-A50E-43AF-824D-E9DC01E68B45}" srcOrd="0" destOrd="0" presId="urn:microsoft.com/office/officeart/2005/8/layout/chevron1"/>
    <dgm:cxn modelId="{D0832D69-350E-4D19-A255-81450E0F4310}" type="presOf" srcId="{477F4B31-4987-4DA1-A584-8F64C8904F41}" destId="{D51819F5-FE41-4DAF-8B7A-AF0A86079E0F}" srcOrd="0" destOrd="0" presId="urn:microsoft.com/office/officeart/2005/8/layout/chevron1"/>
    <dgm:cxn modelId="{7ADA0543-F6A3-403F-9E77-F63A60472038}" srcId="{97CE71A8-B55C-42D9-977D-9531B6CD1506}" destId="{5177686A-1A5A-4E02-94DA-0BB6C1CD2D63}" srcOrd="0" destOrd="0" parTransId="{E007E0CD-FF0F-4DFC-9BD7-C2FED627A019}" sibTransId="{36F3DC60-7BEA-4638-B569-3829AC298D0F}"/>
    <dgm:cxn modelId="{B1ACA496-B1E6-4CD6-8589-ED9AB1CB1457}" type="presOf" srcId="{1F31125A-282C-41E9-9066-9B343465A312}" destId="{9B5D9067-A559-4BC9-9480-4F5651C6E524}" srcOrd="0" destOrd="0" presId="urn:microsoft.com/office/officeart/2005/8/layout/chevron1"/>
    <dgm:cxn modelId="{A6936460-5D6D-4C51-BF55-1AC0C1F80FD6}" type="presParOf" srcId="{23675C79-A50E-43AF-824D-E9DC01E68B45}" destId="{1D794ECC-E421-4DE2-B33B-3E96E5BB3374}" srcOrd="0" destOrd="0" presId="urn:microsoft.com/office/officeart/2005/8/layout/chevron1"/>
    <dgm:cxn modelId="{CDCA24C2-4E07-4753-9D65-A888CE62982C}" type="presParOf" srcId="{23675C79-A50E-43AF-824D-E9DC01E68B45}" destId="{F643286A-E68A-44C9-8025-F96185F8D597}" srcOrd="1" destOrd="0" presId="urn:microsoft.com/office/officeart/2005/8/layout/chevron1"/>
    <dgm:cxn modelId="{4E35DD2D-BC55-4FB8-85BD-5EE144921BF0}" type="presParOf" srcId="{23675C79-A50E-43AF-824D-E9DC01E68B45}" destId="{D51819F5-FE41-4DAF-8B7A-AF0A86079E0F}" srcOrd="2" destOrd="0" presId="urn:microsoft.com/office/officeart/2005/8/layout/chevron1"/>
    <dgm:cxn modelId="{DC28122E-357A-4C8A-B2E1-FF2977C245A4}" type="presParOf" srcId="{23675C79-A50E-43AF-824D-E9DC01E68B45}" destId="{ECC5C2B8-AFD6-4909-8FE5-8BAD308BDD3B}" srcOrd="3" destOrd="0" presId="urn:microsoft.com/office/officeart/2005/8/layout/chevron1"/>
    <dgm:cxn modelId="{DE2F947C-0E37-4631-B891-141BAF125179}" type="presParOf" srcId="{23675C79-A50E-43AF-824D-E9DC01E68B45}" destId="{7EB0E7A3-D29A-4A55-9147-7F77EC31C144}" srcOrd="4" destOrd="0" presId="urn:microsoft.com/office/officeart/2005/8/layout/chevron1"/>
    <dgm:cxn modelId="{95159469-706C-4DC3-8791-6D9F2A52B2D8}" type="presParOf" srcId="{23675C79-A50E-43AF-824D-E9DC01E68B45}" destId="{F48C6B73-DA1A-4CBB-B2C2-3E9E7012EDC7}" srcOrd="5" destOrd="0" presId="urn:microsoft.com/office/officeart/2005/8/layout/chevron1"/>
    <dgm:cxn modelId="{7D09010E-A9F2-4517-9828-7DE1E8233CE5}" type="presParOf" srcId="{23675C79-A50E-43AF-824D-E9DC01E68B45}" destId="{4180DAE3-0A61-4F91-A5FF-5F5432C6CC37}" srcOrd="6" destOrd="0" presId="urn:microsoft.com/office/officeart/2005/8/layout/chevron1"/>
    <dgm:cxn modelId="{16C77239-1D74-47C9-B881-4DB058173AA8}" type="presParOf" srcId="{23675C79-A50E-43AF-824D-E9DC01E68B45}" destId="{69257BD6-6929-45EF-82D7-9AC89CDA8167}" srcOrd="7" destOrd="0" presId="urn:microsoft.com/office/officeart/2005/8/layout/chevron1"/>
    <dgm:cxn modelId="{19638C65-AFF7-42F1-B070-908BC5C3A9E0}" type="presParOf" srcId="{23675C79-A50E-43AF-824D-E9DC01E68B45}" destId="{9B5D9067-A559-4BC9-9480-4F5651C6E52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7CE71A8-B55C-42D9-977D-9531B6CD150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177686A-1A5A-4E02-94DA-0BB6C1CD2D63}">
      <dgm:prSet phldrT="[Text]"/>
      <dgm:spPr/>
      <dgm:t>
        <a:bodyPr/>
        <a:lstStyle/>
        <a:p>
          <a:r>
            <a:rPr lang="de-DE" dirty="0" smtClean="0"/>
            <a:t>Motivation</a:t>
          </a:r>
          <a:endParaRPr lang="en-GB" dirty="0"/>
        </a:p>
      </dgm:t>
    </dgm:pt>
    <dgm:pt modelId="{E007E0CD-FF0F-4DFC-9BD7-C2FED627A019}" type="parTrans" cxnId="{7ADA0543-F6A3-403F-9E77-F63A60472038}">
      <dgm:prSet/>
      <dgm:spPr/>
      <dgm:t>
        <a:bodyPr/>
        <a:lstStyle/>
        <a:p>
          <a:endParaRPr lang="en-GB"/>
        </a:p>
      </dgm:t>
    </dgm:pt>
    <dgm:pt modelId="{36F3DC60-7BEA-4638-B569-3829AC298D0F}" type="sibTrans" cxnId="{7ADA0543-F6A3-403F-9E77-F63A60472038}">
      <dgm:prSet/>
      <dgm:spPr/>
      <dgm:t>
        <a:bodyPr/>
        <a:lstStyle/>
        <a:p>
          <a:endParaRPr lang="en-GB"/>
        </a:p>
      </dgm:t>
    </dgm:pt>
    <dgm:pt modelId="{477F4B31-4987-4DA1-A584-8F64C8904F41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Research Questions</a:t>
          </a:r>
          <a:endParaRPr lang="en-GB" dirty="0"/>
        </a:p>
      </dgm:t>
    </dgm:pt>
    <dgm:pt modelId="{4A4B03D0-3030-42B9-B5F9-575A2DE8A98B}" type="parTrans" cxnId="{EDE182A0-2432-4EE0-8418-A1BF3A4CECD4}">
      <dgm:prSet/>
      <dgm:spPr/>
      <dgm:t>
        <a:bodyPr/>
        <a:lstStyle/>
        <a:p>
          <a:endParaRPr lang="en-GB"/>
        </a:p>
      </dgm:t>
    </dgm:pt>
    <dgm:pt modelId="{8FBC2BDB-2F42-4AD3-AD03-24D783A74F52}" type="sibTrans" cxnId="{EDE182A0-2432-4EE0-8418-A1BF3A4CECD4}">
      <dgm:prSet/>
      <dgm:spPr/>
      <dgm:t>
        <a:bodyPr/>
        <a:lstStyle/>
        <a:p>
          <a:endParaRPr lang="en-GB"/>
        </a:p>
      </dgm:t>
    </dgm:pt>
    <dgm:pt modelId="{24A25B5D-511F-4443-84D3-F09CFD85A2F5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Mediawiki Software Process</a:t>
          </a:r>
          <a:endParaRPr lang="en-GB" dirty="0"/>
        </a:p>
      </dgm:t>
    </dgm:pt>
    <dgm:pt modelId="{ADF64494-09A3-4D33-B718-BF857C9AE6A4}" type="parTrans" cxnId="{A5639E95-19B6-4DBD-AD10-C2693EE85FC6}">
      <dgm:prSet/>
      <dgm:spPr/>
      <dgm:t>
        <a:bodyPr/>
        <a:lstStyle/>
        <a:p>
          <a:endParaRPr lang="en-GB"/>
        </a:p>
      </dgm:t>
    </dgm:pt>
    <dgm:pt modelId="{523C97EF-331E-4118-A5D3-3AFAE4908523}" type="sibTrans" cxnId="{A5639E95-19B6-4DBD-AD10-C2693EE85FC6}">
      <dgm:prSet/>
      <dgm:spPr/>
      <dgm:t>
        <a:bodyPr/>
        <a:lstStyle/>
        <a:p>
          <a:endParaRPr lang="en-GB"/>
        </a:p>
      </dgm:t>
    </dgm:pt>
    <dgm:pt modelId="{990A4004-4467-4191-A948-AB58E09049D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Implementation Details</a:t>
          </a:r>
          <a:endParaRPr lang="en-GB" dirty="0"/>
        </a:p>
      </dgm:t>
    </dgm:pt>
    <dgm:pt modelId="{1E10D287-65D7-4B85-9048-E6F387F9FF4F}" type="parTrans" cxnId="{23D5FBA8-E5DE-4134-A081-0221E403962E}">
      <dgm:prSet/>
      <dgm:spPr/>
      <dgm:t>
        <a:bodyPr/>
        <a:lstStyle/>
        <a:p>
          <a:endParaRPr lang="en-GB"/>
        </a:p>
      </dgm:t>
    </dgm:pt>
    <dgm:pt modelId="{9FEC45CD-0393-4A3F-B811-8CAECD7FFB6D}" type="sibTrans" cxnId="{23D5FBA8-E5DE-4134-A081-0221E403962E}">
      <dgm:prSet/>
      <dgm:spPr/>
      <dgm:t>
        <a:bodyPr/>
        <a:lstStyle/>
        <a:p>
          <a:endParaRPr lang="en-GB"/>
        </a:p>
      </dgm:t>
    </dgm:pt>
    <dgm:pt modelId="{1F31125A-282C-41E9-9066-9B343465A31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Evaluation &amp; Conclusion</a:t>
          </a:r>
          <a:endParaRPr lang="en-GB" dirty="0"/>
        </a:p>
      </dgm:t>
    </dgm:pt>
    <dgm:pt modelId="{C1623955-EC8B-45E1-A983-4C98E9896518}" type="parTrans" cxnId="{1A6EEB5A-6D05-44F3-BAF4-99A48A558425}">
      <dgm:prSet/>
      <dgm:spPr/>
      <dgm:t>
        <a:bodyPr/>
        <a:lstStyle/>
        <a:p>
          <a:endParaRPr lang="en-GB"/>
        </a:p>
      </dgm:t>
    </dgm:pt>
    <dgm:pt modelId="{2E413D62-4105-4CDE-B34D-232D3714F81A}" type="sibTrans" cxnId="{1A6EEB5A-6D05-44F3-BAF4-99A48A558425}">
      <dgm:prSet/>
      <dgm:spPr/>
      <dgm:t>
        <a:bodyPr/>
        <a:lstStyle/>
        <a:p>
          <a:endParaRPr lang="en-GB"/>
        </a:p>
      </dgm:t>
    </dgm:pt>
    <dgm:pt modelId="{23675C79-A50E-43AF-824D-E9DC01E68B45}" type="pres">
      <dgm:prSet presAssocID="{97CE71A8-B55C-42D9-977D-9531B6CD1506}" presName="Name0" presStyleCnt="0">
        <dgm:presLayoutVars>
          <dgm:dir/>
          <dgm:animLvl val="lvl"/>
          <dgm:resizeHandles val="exact"/>
        </dgm:presLayoutVars>
      </dgm:prSet>
      <dgm:spPr/>
    </dgm:pt>
    <dgm:pt modelId="{1D794ECC-E421-4DE2-B33B-3E96E5BB3374}" type="pres">
      <dgm:prSet presAssocID="{5177686A-1A5A-4E02-94DA-0BB6C1CD2D63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3286A-E68A-44C9-8025-F96185F8D597}" type="pres">
      <dgm:prSet presAssocID="{36F3DC60-7BEA-4638-B569-3829AC298D0F}" presName="parTxOnlySpace" presStyleCnt="0"/>
      <dgm:spPr/>
    </dgm:pt>
    <dgm:pt modelId="{D51819F5-FE41-4DAF-8B7A-AF0A86079E0F}" type="pres">
      <dgm:prSet presAssocID="{477F4B31-4987-4DA1-A584-8F64C8904F4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C5C2B8-AFD6-4909-8FE5-8BAD308BDD3B}" type="pres">
      <dgm:prSet presAssocID="{8FBC2BDB-2F42-4AD3-AD03-24D783A74F52}" presName="parTxOnlySpace" presStyleCnt="0"/>
      <dgm:spPr/>
    </dgm:pt>
    <dgm:pt modelId="{7EB0E7A3-D29A-4A55-9147-7F77EC31C144}" type="pres">
      <dgm:prSet presAssocID="{24A25B5D-511F-4443-84D3-F09CFD85A2F5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8C6B73-DA1A-4CBB-B2C2-3E9E7012EDC7}" type="pres">
      <dgm:prSet presAssocID="{523C97EF-331E-4118-A5D3-3AFAE4908523}" presName="parTxOnlySpace" presStyleCnt="0"/>
      <dgm:spPr/>
    </dgm:pt>
    <dgm:pt modelId="{4180DAE3-0A61-4F91-A5FF-5F5432C6CC37}" type="pres">
      <dgm:prSet presAssocID="{990A4004-4467-4191-A948-AB58E09049D2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257BD6-6929-45EF-82D7-9AC89CDA8167}" type="pres">
      <dgm:prSet presAssocID="{9FEC45CD-0393-4A3F-B811-8CAECD7FFB6D}" presName="parTxOnlySpace" presStyleCnt="0"/>
      <dgm:spPr/>
    </dgm:pt>
    <dgm:pt modelId="{9B5D9067-A559-4BC9-9480-4F5651C6E524}" type="pres">
      <dgm:prSet presAssocID="{1F31125A-282C-41E9-9066-9B343465A312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639E95-19B6-4DBD-AD10-C2693EE85FC6}" srcId="{97CE71A8-B55C-42D9-977D-9531B6CD1506}" destId="{24A25B5D-511F-4443-84D3-F09CFD85A2F5}" srcOrd="2" destOrd="0" parTransId="{ADF64494-09A3-4D33-B718-BF857C9AE6A4}" sibTransId="{523C97EF-331E-4118-A5D3-3AFAE4908523}"/>
    <dgm:cxn modelId="{98B7AE10-F952-4DD1-898E-CCBFD68F7C72}" type="presOf" srcId="{5177686A-1A5A-4E02-94DA-0BB6C1CD2D63}" destId="{1D794ECC-E421-4DE2-B33B-3E96E5BB3374}" srcOrd="0" destOrd="0" presId="urn:microsoft.com/office/officeart/2005/8/layout/chevron1"/>
    <dgm:cxn modelId="{1155ED91-2BCE-47FC-B408-702B045D87E6}" type="presOf" srcId="{1F31125A-282C-41E9-9066-9B343465A312}" destId="{9B5D9067-A559-4BC9-9480-4F5651C6E524}" srcOrd="0" destOrd="0" presId="urn:microsoft.com/office/officeart/2005/8/layout/chevron1"/>
    <dgm:cxn modelId="{23D5FBA8-E5DE-4134-A081-0221E403962E}" srcId="{97CE71A8-B55C-42D9-977D-9531B6CD1506}" destId="{990A4004-4467-4191-A948-AB58E09049D2}" srcOrd="3" destOrd="0" parTransId="{1E10D287-65D7-4B85-9048-E6F387F9FF4F}" sibTransId="{9FEC45CD-0393-4A3F-B811-8CAECD7FFB6D}"/>
    <dgm:cxn modelId="{D77ADD1C-4354-403A-A787-9FD1FA567EAD}" type="presOf" srcId="{477F4B31-4987-4DA1-A584-8F64C8904F41}" destId="{D51819F5-FE41-4DAF-8B7A-AF0A86079E0F}" srcOrd="0" destOrd="0" presId="urn:microsoft.com/office/officeart/2005/8/layout/chevron1"/>
    <dgm:cxn modelId="{1A6EEB5A-6D05-44F3-BAF4-99A48A558425}" srcId="{97CE71A8-B55C-42D9-977D-9531B6CD1506}" destId="{1F31125A-282C-41E9-9066-9B343465A312}" srcOrd="4" destOrd="0" parTransId="{C1623955-EC8B-45E1-A983-4C98E9896518}" sibTransId="{2E413D62-4105-4CDE-B34D-232D3714F81A}"/>
    <dgm:cxn modelId="{238F0E0E-B258-4E85-85AF-63AF789B3FE6}" type="presOf" srcId="{97CE71A8-B55C-42D9-977D-9531B6CD1506}" destId="{23675C79-A50E-43AF-824D-E9DC01E68B45}" srcOrd="0" destOrd="0" presId="urn:microsoft.com/office/officeart/2005/8/layout/chevron1"/>
    <dgm:cxn modelId="{7ADA0543-F6A3-403F-9E77-F63A60472038}" srcId="{97CE71A8-B55C-42D9-977D-9531B6CD1506}" destId="{5177686A-1A5A-4E02-94DA-0BB6C1CD2D63}" srcOrd="0" destOrd="0" parTransId="{E007E0CD-FF0F-4DFC-9BD7-C2FED627A019}" sibTransId="{36F3DC60-7BEA-4638-B569-3829AC298D0F}"/>
    <dgm:cxn modelId="{EDE182A0-2432-4EE0-8418-A1BF3A4CECD4}" srcId="{97CE71A8-B55C-42D9-977D-9531B6CD1506}" destId="{477F4B31-4987-4DA1-A584-8F64C8904F41}" srcOrd="1" destOrd="0" parTransId="{4A4B03D0-3030-42B9-B5F9-575A2DE8A98B}" sibTransId="{8FBC2BDB-2F42-4AD3-AD03-24D783A74F52}"/>
    <dgm:cxn modelId="{18BB0C59-CBDA-4CD8-B184-F3029E011F84}" type="presOf" srcId="{24A25B5D-511F-4443-84D3-F09CFD85A2F5}" destId="{7EB0E7A3-D29A-4A55-9147-7F77EC31C144}" srcOrd="0" destOrd="0" presId="urn:microsoft.com/office/officeart/2005/8/layout/chevron1"/>
    <dgm:cxn modelId="{D2C0E70C-6C6B-4449-89A1-2D17008ABD9F}" type="presOf" srcId="{990A4004-4467-4191-A948-AB58E09049D2}" destId="{4180DAE3-0A61-4F91-A5FF-5F5432C6CC37}" srcOrd="0" destOrd="0" presId="urn:microsoft.com/office/officeart/2005/8/layout/chevron1"/>
    <dgm:cxn modelId="{A4DBD92A-C390-402D-94B5-40E683BCF254}" type="presParOf" srcId="{23675C79-A50E-43AF-824D-E9DC01E68B45}" destId="{1D794ECC-E421-4DE2-B33B-3E96E5BB3374}" srcOrd="0" destOrd="0" presId="urn:microsoft.com/office/officeart/2005/8/layout/chevron1"/>
    <dgm:cxn modelId="{017B9088-A0A9-4056-B0BB-51CCE87A0529}" type="presParOf" srcId="{23675C79-A50E-43AF-824D-E9DC01E68B45}" destId="{F643286A-E68A-44C9-8025-F96185F8D597}" srcOrd="1" destOrd="0" presId="urn:microsoft.com/office/officeart/2005/8/layout/chevron1"/>
    <dgm:cxn modelId="{BF6092D9-5091-4A89-8EE6-489AB32D420D}" type="presParOf" srcId="{23675C79-A50E-43AF-824D-E9DC01E68B45}" destId="{D51819F5-FE41-4DAF-8B7A-AF0A86079E0F}" srcOrd="2" destOrd="0" presId="urn:microsoft.com/office/officeart/2005/8/layout/chevron1"/>
    <dgm:cxn modelId="{4EB6BB40-7D04-4E1F-905C-F4207B15AD2D}" type="presParOf" srcId="{23675C79-A50E-43AF-824D-E9DC01E68B45}" destId="{ECC5C2B8-AFD6-4909-8FE5-8BAD308BDD3B}" srcOrd="3" destOrd="0" presId="urn:microsoft.com/office/officeart/2005/8/layout/chevron1"/>
    <dgm:cxn modelId="{9456597B-1891-4146-B484-D85A1ED72440}" type="presParOf" srcId="{23675C79-A50E-43AF-824D-E9DC01E68B45}" destId="{7EB0E7A3-D29A-4A55-9147-7F77EC31C144}" srcOrd="4" destOrd="0" presId="urn:microsoft.com/office/officeart/2005/8/layout/chevron1"/>
    <dgm:cxn modelId="{955294B5-3F0A-48DF-9DD9-CD7A1A1D55E9}" type="presParOf" srcId="{23675C79-A50E-43AF-824D-E9DC01E68B45}" destId="{F48C6B73-DA1A-4CBB-B2C2-3E9E7012EDC7}" srcOrd="5" destOrd="0" presId="urn:microsoft.com/office/officeart/2005/8/layout/chevron1"/>
    <dgm:cxn modelId="{1701DF6C-8D7C-42BA-BDC9-F1A7CB552E15}" type="presParOf" srcId="{23675C79-A50E-43AF-824D-E9DC01E68B45}" destId="{4180DAE3-0A61-4F91-A5FF-5F5432C6CC37}" srcOrd="6" destOrd="0" presId="urn:microsoft.com/office/officeart/2005/8/layout/chevron1"/>
    <dgm:cxn modelId="{A962A9CB-C66D-441B-969D-302C2B0BF3AA}" type="presParOf" srcId="{23675C79-A50E-43AF-824D-E9DC01E68B45}" destId="{69257BD6-6929-45EF-82D7-9AC89CDA8167}" srcOrd="7" destOrd="0" presId="urn:microsoft.com/office/officeart/2005/8/layout/chevron1"/>
    <dgm:cxn modelId="{60FE281A-7D85-403B-8762-E30D36967D8B}" type="presParOf" srcId="{23675C79-A50E-43AF-824D-E9DC01E68B45}" destId="{9B5D9067-A559-4BC9-9480-4F5651C6E52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CE71A8-B55C-42D9-977D-9531B6CD150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177686A-1A5A-4E02-94DA-0BB6C1CD2D63}">
      <dgm:prSet phldrT="[Text]"/>
      <dgm:spPr/>
      <dgm:t>
        <a:bodyPr/>
        <a:lstStyle/>
        <a:p>
          <a:r>
            <a:rPr lang="de-DE" dirty="0" smtClean="0"/>
            <a:t>Motivation</a:t>
          </a:r>
          <a:endParaRPr lang="en-GB" dirty="0"/>
        </a:p>
      </dgm:t>
    </dgm:pt>
    <dgm:pt modelId="{E007E0CD-FF0F-4DFC-9BD7-C2FED627A019}" type="parTrans" cxnId="{7ADA0543-F6A3-403F-9E77-F63A60472038}">
      <dgm:prSet/>
      <dgm:spPr/>
      <dgm:t>
        <a:bodyPr/>
        <a:lstStyle/>
        <a:p>
          <a:endParaRPr lang="en-GB"/>
        </a:p>
      </dgm:t>
    </dgm:pt>
    <dgm:pt modelId="{36F3DC60-7BEA-4638-B569-3829AC298D0F}" type="sibTrans" cxnId="{7ADA0543-F6A3-403F-9E77-F63A60472038}">
      <dgm:prSet/>
      <dgm:spPr/>
      <dgm:t>
        <a:bodyPr/>
        <a:lstStyle/>
        <a:p>
          <a:endParaRPr lang="en-GB"/>
        </a:p>
      </dgm:t>
    </dgm:pt>
    <dgm:pt modelId="{477F4B31-4987-4DA1-A584-8F64C8904F41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Research Questions</a:t>
          </a:r>
          <a:endParaRPr lang="en-GB" dirty="0"/>
        </a:p>
      </dgm:t>
    </dgm:pt>
    <dgm:pt modelId="{4A4B03D0-3030-42B9-B5F9-575A2DE8A98B}" type="parTrans" cxnId="{EDE182A0-2432-4EE0-8418-A1BF3A4CECD4}">
      <dgm:prSet/>
      <dgm:spPr/>
      <dgm:t>
        <a:bodyPr/>
        <a:lstStyle/>
        <a:p>
          <a:endParaRPr lang="en-GB"/>
        </a:p>
      </dgm:t>
    </dgm:pt>
    <dgm:pt modelId="{8FBC2BDB-2F42-4AD3-AD03-24D783A74F52}" type="sibTrans" cxnId="{EDE182A0-2432-4EE0-8418-A1BF3A4CECD4}">
      <dgm:prSet/>
      <dgm:spPr/>
      <dgm:t>
        <a:bodyPr/>
        <a:lstStyle/>
        <a:p>
          <a:endParaRPr lang="en-GB"/>
        </a:p>
      </dgm:t>
    </dgm:pt>
    <dgm:pt modelId="{24A25B5D-511F-4443-84D3-F09CFD85A2F5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Mediawiki Software Process</a:t>
          </a:r>
          <a:endParaRPr lang="en-GB" dirty="0"/>
        </a:p>
      </dgm:t>
    </dgm:pt>
    <dgm:pt modelId="{ADF64494-09A3-4D33-B718-BF857C9AE6A4}" type="parTrans" cxnId="{A5639E95-19B6-4DBD-AD10-C2693EE85FC6}">
      <dgm:prSet/>
      <dgm:spPr/>
      <dgm:t>
        <a:bodyPr/>
        <a:lstStyle/>
        <a:p>
          <a:endParaRPr lang="en-GB"/>
        </a:p>
      </dgm:t>
    </dgm:pt>
    <dgm:pt modelId="{523C97EF-331E-4118-A5D3-3AFAE4908523}" type="sibTrans" cxnId="{A5639E95-19B6-4DBD-AD10-C2693EE85FC6}">
      <dgm:prSet/>
      <dgm:spPr/>
      <dgm:t>
        <a:bodyPr/>
        <a:lstStyle/>
        <a:p>
          <a:endParaRPr lang="en-GB"/>
        </a:p>
      </dgm:t>
    </dgm:pt>
    <dgm:pt modelId="{990A4004-4467-4191-A948-AB58E09049D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Implementation Details</a:t>
          </a:r>
          <a:endParaRPr lang="en-GB" dirty="0"/>
        </a:p>
      </dgm:t>
    </dgm:pt>
    <dgm:pt modelId="{1E10D287-65D7-4B85-9048-E6F387F9FF4F}" type="parTrans" cxnId="{23D5FBA8-E5DE-4134-A081-0221E403962E}">
      <dgm:prSet/>
      <dgm:spPr/>
      <dgm:t>
        <a:bodyPr/>
        <a:lstStyle/>
        <a:p>
          <a:endParaRPr lang="en-GB"/>
        </a:p>
      </dgm:t>
    </dgm:pt>
    <dgm:pt modelId="{9FEC45CD-0393-4A3F-B811-8CAECD7FFB6D}" type="sibTrans" cxnId="{23D5FBA8-E5DE-4134-A081-0221E403962E}">
      <dgm:prSet/>
      <dgm:spPr/>
      <dgm:t>
        <a:bodyPr/>
        <a:lstStyle/>
        <a:p>
          <a:endParaRPr lang="en-GB"/>
        </a:p>
      </dgm:t>
    </dgm:pt>
    <dgm:pt modelId="{1F31125A-282C-41E9-9066-9B343465A31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Evaluation &amp; Conclusion</a:t>
          </a:r>
          <a:endParaRPr lang="en-GB" dirty="0"/>
        </a:p>
      </dgm:t>
    </dgm:pt>
    <dgm:pt modelId="{C1623955-EC8B-45E1-A983-4C98E9896518}" type="parTrans" cxnId="{1A6EEB5A-6D05-44F3-BAF4-99A48A558425}">
      <dgm:prSet/>
      <dgm:spPr/>
      <dgm:t>
        <a:bodyPr/>
        <a:lstStyle/>
        <a:p>
          <a:endParaRPr lang="en-GB"/>
        </a:p>
      </dgm:t>
    </dgm:pt>
    <dgm:pt modelId="{2E413D62-4105-4CDE-B34D-232D3714F81A}" type="sibTrans" cxnId="{1A6EEB5A-6D05-44F3-BAF4-99A48A558425}">
      <dgm:prSet/>
      <dgm:spPr/>
      <dgm:t>
        <a:bodyPr/>
        <a:lstStyle/>
        <a:p>
          <a:endParaRPr lang="en-GB"/>
        </a:p>
      </dgm:t>
    </dgm:pt>
    <dgm:pt modelId="{23675C79-A50E-43AF-824D-E9DC01E68B45}" type="pres">
      <dgm:prSet presAssocID="{97CE71A8-B55C-42D9-977D-9531B6CD1506}" presName="Name0" presStyleCnt="0">
        <dgm:presLayoutVars>
          <dgm:dir/>
          <dgm:animLvl val="lvl"/>
          <dgm:resizeHandles val="exact"/>
        </dgm:presLayoutVars>
      </dgm:prSet>
      <dgm:spPr/>
    </dgm:pt>
    <dgm:pt modelId="{1D794ECC-E421-4DE2-B33B-3E96E5BB3374}" type="pres">
      <dgm:prSet presAssocID="{5177686A-1A5A-4E02-94DA-0BB6C1CD2D63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3286A-E68A-44C9-8025-F96185F8D597}" type="pres">
      <dgm:prSet presAssocID="{36F3DC60-7BEA-4638-B569-3829AC298D0F}" presName="parTxOnlySpace" presStyleCnt="0"/>
      <dgm:spPr/>
    </dgm:pt>
    <dgm:pt modelId="{D51819F5-FE41-4DAF-8B7A-AF0A86079E0F}" type="pres">
      <dgm:prSet presAssocID="{477F4B31-4987-4DA1-A584-8F64C8904F4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C5C2B8-AFD6-4909-8FE5-8BAD308BDD3B}" type="pres">
      <dgm:prSet presAssocID="{8FBC2BDB-2F42-4AD3-AD03-24D783A74F52}" presName="parTxOnlySpace" presStyleCnt="0"/>
      <dgm:spPr/>
    </dgm:pt>
    <dgm:pt modelId="{7EB0E7A3-D29A-4A55-9147-7F77EC31C144}" type="pres">
      <dgm:prSet presAssocID="{24A25B5D-511F-4443-84D3-F09CFD85A2F5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8C6B73-DA1A-4CBB-B2C2-3E9E7012EDC7}" type="pres">
      <dgm:prSet presAssocID="{523C97EF-331E-4118-A5D3-3AFAE4908523}" presName="parTxOnlySpace" presStyleCnt="0"/>
      <dgm:spPr/>
    </dgm:pt>
    <dgm:pt modelId="{4180DAE3-0A61-4F91-A5FF-5F5432C6CC37}" type="pres">
      <dgm:prSet presAssocID="{990A4004-4467-4191-A948-AB58E09049D2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257BD6-6929-45EF-82D7-9AC89CDA8167}" type="pres">
      <dgm:prSet presAssocID="{9FEC45CD-0393-4A3F-B811-8CAECD7FFB6D}" presName="parTxOnlySpace" presStyleCnt="0"/>
      <dgm:spPr/>
    </dgm:pt>
    <dgm:pt modelId="{9B5D9067-A559-4BC9-9480-4F5651C6E524}" type="pres">
      <dgm:prSet presAssocID="{1F31125A-282C-41E9-9066-9B343465A312}" presName="parTxOnly" presStyleLbl="node1" presStyleIdx="4" presStyleCnt="5" custLinFactNeighborX="11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61D739-C1BF-42CD-8C21-B2D0F9B86085}" type="presOf" srcId="{24A25B5D-511F-4443-84D3-F09CFD85A2F5}" destId="{7EB0E7A3-D29A-4A55-9147-7F77EC31C144}" srcOrd="0" destOrd="0" presId="urn:microsoft.com/office/officeart/2005/8/layout/chevron1"/>
    <dgm:cxn modelId="{D08B4DF5-4721-4240-AEE9-9A6066F69C1C}" type="presOf" srcId="{990A4004-4467-4191-A948-AB58E09049D2}" destId="{4180DAE3-0A61-4F91-A5FF-5F5432C6CC37}" srcOrd="0" destOrd="0" presId="urn:microsoft.com/office/officeart/2005/8/layout/chevron1"/>
    <dgm:cxn modelId="{34020B6B-9E65-438E-8842-A5287181D629}" type="presOf" srcId="{97CE71A8-B55C-42D9-977D-9531B6CD1506}" destId="{23675C79-A50E-43AF-824D-E9DC01E68B45}" srcOrd="0" destOrd="0" presId="urn:microsoft.com/office/officeart/2005/8/layout/chevron1"/>
    <dgm:cxn modelId="{EDE182A0-2432-4EE0-8418-A1BF3A4CECD4}" srcId="{97CE71A8-B55C-42D9-977D-9531B6CD1506}" destId="{477F4B31-4987-4DA1-A584-8F64C8904F41}" srcOrd="1" destOrd="0" parTransId="{4A4B03D0-3030-42B9-B5F9-575A2DE8A98B}" sibTransId="{8FBC2BDB-2F42-4AD3-AD03-24D783A74F52}"/>
    <dgm:cxn modelId="{23D5FBA8-E5DE-4134-A081-0221E403962E}" srcId="{97CE71A8-B55C-42D9-977D-9531B6CD1506}" destId="{990A4004-4467-4191-A948-AB58E09049D2}" srcOrd="3" destOrd="0" parTransId="{1E10D287-65D7-4B85-9048-E6F387F9FF4F}" sibTransId="{9FEC45CD-0393-4A3F-B811-8CAECD7FFB6D}"/>
    <dgm:cxn modelId="{1A6EEB5A-6D05-44F3-BAF4-99A48A558425}" srcId="{97CE71A8-B55C-42D9-977D-9531B6CD1506}" destId="{1F31125A-282C-41E9-9066-9B343465A312}" srcOrd="4" destOrd="0" parTransId="{C1623955-EC8B-45E1-A983-4C98E9896518}" sibTransId="{2E413D62-4105-4CDE-B34D-232D3714F81A}"/>
    <dgm:cxn modelId="{A5639E95-19B6-4DBD-AD10-C2693EE85FC6}" srcId="{97CE71A8-B55C-42D9-977D-9531B6CD1506}" destId="{24A25B5D-511F-4443-84D3-F09CFD85A2F5}" srcOrd="2" destOrd="0" parTransId="{ADF64494-09A3-4D33-B718-BF857C9AE6A4}" sibTransId="{523C97EF-331E-4118-A5D3-3AFAE4908523}"/>
    <dgm:cxn modelId="{22CD3745-8DD8-4B86-9339-E150579103E2}" type="presOf" srcId="{1F31125A-282C-41E9-9066-9B343465A312}" destId="{9B5D9067-A559-4BC9-9480-4F5651C6E524}" srcOrd="0" destOrd="0" presId="urn:microsoft.com/office/officeart/2005/8/layout/chevron1"/>
    <dgm:cxn modelId="{7ADA0543-F6A3-403F-9E77-F63A60472038}" srcId="{97CE71A8-B55C-42D9-977D-9531B6CD1506}" destId="{5177686A-1A5A-4E02-94DA-0BB6C1CD2D63}" srcOrd="0" destOrd="0" parTransId="{E007E0CD-FF0F-4DFC-9BD7-C2FED627A019}" sibTransId="{36F3DC60-7BEA-4638-B569-3829AC298D0F}"/>
    <dgm:cxn modelId="{54F6EAEE-9A6B-4336-9221-0DF9368341EB}" type="presOf" srcId="{477F4B31-4987-4DA1-A584-8F64C8904F41}" destId="{D51819F5-FE41-4DAF-8B7A-AF0A86079E0F}" srcOrd="0" destOrd="0" presId="urn:microsoft.com/office/officeart/2005/8/layout/chevron1"/>
    <dgm:cxn modelId="{15A91CEB-E2D6-4091-B48A-77B6608DF920}" type="presOf" srcId="{5177686A-1A5A-4E02-94DA-0BB6C1CD2D63}" destId="{1D794ECC-E421-4DE2-B33B-3E96E5BB3374}" srcOrd="0" destOrd="0" presId="urn:microsoft.com/office/officeart/2005/8/layout/chevron1"/>
    <dgm:cxn modelId="{EAC2AABA-CA53-425C-A0DC-6BC502965CBE}" type="presParOf" srcId="{23675C79-A50E-43AF-824D-E9DC01E68B45}" destId="{1D794ECC-E421-4DE2-B33B-3E96E5BB3374}" srcOrd="0" destOrd="0" presId="urn:microsoft.com/office/officeart/2005/8/layout/chevron1"/>
    <dgm:cxn modelId="{18FA1131-F157-4B96-A7AD-63AD6739C967}" type="presParOf" srcId="{23675C79-A50E-43AF-824D-E9DC01E68B45}" destId="{F643286A-E68A-44C9-8025-F96185F8D597}" srcOrd="1" destOrd="0" presId="urn:microsoft.com/office/officeart/2005/8/layout/chevron1"/>
    <dgm:cxn modelId="{08CE9400-B58D-4650-81B8-167754403480}" type="presParOf" srcId="{23675C79-A50E-43AF-824D-E9DC01E68B45}" destId="{D51819F5-FE41-4DAF-8B7A-AF0A86079E0F}" srcOrd="2" destOrd="0" presId="urn:microsoft.com/office/officeart/2005/8/layout/chevron1"/>
    <dgm:cxn modelId="{6A6E888E-70EF-45D9-85B5-1136D386A10F}" type="presParOf" srcId="{23675C79-A50E-43AF-824D-E9DC01E68B45}" destId="{ECC5C2B8-AFD6-4909-8FE5-8BAD308BDD3B}" srcOrd="3" destOrd="0" presId="urn:microsoft.com/office/officeart/2005/8/layout/chevron1"/>
    <dgm:cxn modelId="{0A23C208-977F-4368-B529-BFE9B5C01949}" type="presParOf" srcId="{23675C79-A50E-43AF-824D-E9DC01E68B45}" destId="{7EB0E7A3-D29A-4A55-9147-7F77EC31C144}" srcOrd="4" destOrd="0" presId="urn:microsoft.com/office/officeart/2005/8/layout/chevron1"/>
    <dgm:cxn modelId="{B0ABBC10-1C53-4B11-ACDC-A0773D1637E7}" type="presParOf" srcId="{23675C79-A50E-43AF-824D-E9DC01E68B45}" destId="{F48C6B73-DA1A-4CBB-B2C2-3E9E7012EDC7}" srcOrd="5" destOrd="0" presId="urn:microsoft.com/office/officeart/2005/8/layout/chevron1"/>
    <dgm:cxn modelId="{5CCD6783-754B-4256-BA99-5D4FF77D0E80}" type="presParOf" srcId="{23675C79-A50E-43AF-824D-E9DC01E68B45}" destId="{4180DAE3-0A61-4F91-A5FF-5F5432C6CC37}" srcOrd="6" destOrd="0" presId="urn:microsoft.com/office/officeart/2005/8/layout/chevron1"/>
    <dgm:cxn modelId="{14143FAC-CBA5-476F-929D-1D2CCB8A8F55}" type="presParOf" srcId="{23675C79-A50E-43AF-824D-E9DC01E68B45}" destId="{69257BD6-6929-45EF-82D7-9AC89CDA8167}" srcOrd="7" destOrd="0" presId="urn:microsoft.com/office/officeart/2005/8/layout/chevron1"/>
    <dgm:cxn modelId="{CE3CED27-419D-41D5-8E39-605BBC8EA757}" type="presParOf" srcId="{23675C79-A50E-43AF-824D-E9DC01E68B45}" destId="{9B5D9067-A559-4BC9-9480-4F5651C6E52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7CE71A8-B55C-42D9-977D-9531B6CD150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177686A-1A5A-4E02-94DA-0BB6C1CD2D63}">
      <dgm:prSet phldrT="[Text]"/>
      <dgm:spPr/>
      <dgm:t>
        <a:bodyPr/>
        <a:lstStyle/>
        <a:p>
          <a:r>
            <a:rPr lang="de-DE" dirty="0" smtClean="0"/>
            <a:t>Motivation</a:t>
          </a:r>
          <a:endParaRPr lang="en-GB" dirty="0"/>
        </a:p>
      </dgm:t>
    </dgm:pt>
    <dgm:pt modelId="{E007E0CD-FF0F-4DFC-9BD7-C2FED627A019}" type="parTrans" cxnId="{7ADA0543-F6A3-403F-9E77-F63A60472038}">
      <dgm:prSet/>
      <dgm:spPr/>
      <dgm:t>
        <a:bodyPr/>
        <a:lstStyle/>
        <a:p>
          <a:endParaRPr lang="en-GB"/>
        </a:p>
      </dgm:t>
    </dgm:pt>
    <dgm:pt modelId="{36F3DC60-7BEA-4638-B569-3829AC298D0F}" type="sibTrans" cxnId="{7ADA0543-F6A3-403F-9E77-F63A60472038}">
      <dgm:prSet/>
      <dgm:spPr/>
      <dgm:t>
        <a:bodyPr/>
        <a:lstStyle/>
        <a:p>
          <a:endParaRPr lang="en-GB"/>
        </a:p>
      </dgm:t>
    </dgm:pt>
    <dgm:pt modelId="{477F4B31-4987-4DA1-A584-8F64C8904F41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Research Questions</a:t>
          </a:r>
          <a:endParaRPr lang="en-GB" dirty="0"/>
        </a:p>
      </dgm:t>
    </dgm:pt>
    <dgm:pt modelId="{4A4B03D0-3030-42B9-B5F9-575A2DE8A98B}" type="parTrans" cxnId="{EDE182A0-2432-4EE0-8418-A1BF3A4CECD4}">
      <dgm:prSet/>
      <dgm:spPr/>
      <dgm:t>
        <a:bodyPr/>
        <a:lstStyle/>
        <a:p>
          <a:endParaRPr lang="en-GB"/>
        </a:p>
      </dgm:t>
    </dgm:pt>
    <dgm:pt modelId="{8FBC2BDB-2F42-4AD3-AD03-24D783A74F52}" type="sibTrans" cxnId="{EDE182A0-2432-4EE0-8418-A1BF3A4CECD4}">
      <dgm:prSet/>
      <dgm:spPr/>
      <dgm:t>
        <a:bodyPr/>
        <a:lstStyle/>
        <a:p>
          <a:endParaRPr lang="en-GB"/>
        </a:p>
      </dgm:t>
    </dgm:pt>
    <dgm:pt modelId="{24A25B5D-511F-4443-84D3-F09CFD85A2F5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Mediawiki Software Process</a:t>
          </a:r>
          <a:endParaRPr lang="en-GB" dirty="0"/>
        </a:p>
      </dgm:t>
    </dgm:pt>
    <dgm:pt modelId="{ADF64494-09A3-4D33-B718-BF857C9AE6A4}" type="parTrans" cxnId="{A5639E95-19B6-4DBD-AD10-C2693EE85FC6}">
      <dgm:prSet/>
      <dgm:spPr/>
      <dgm:t>
        <a:bodyPr/>
        <a:lstStyle/>
        <a:p>
          <a:endParaRPr lang="en-GB"/>
        </a:p>
      </dgm:t>
    </dgm:pt>
    <dgm:pt modelId="{523C97EF-331E-4118-A5D3-3AFAE4908523}" type="sibTrans" cxnId="{A5639E95-19B6-4DBD-AD10-C2693EE85FC6}">
      <dgm:prSet/>
      <dgm:spPr/>
      <dgm:t>
        <a:bodyPr/>
        <a:lstStyle/>
        <a:p>
          <a:endParaRPr lang="en-GB"/>
        </a:p>
      </dgm:t>
    </dgm:pt>
    <dgm:pt modelId="{990A4004-4467-4191-A948-AB58E09049D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Implementation Details</a:t>
          </a:r>
          <a:endParaRPr lang="en-GB" dirty="0"/>
        </a:p>
      </dgm:t>
    </dgm:pt>
    <dgm:pt modelId="{1E10D287-65D7-4B85-9048-E6F387F9FF4F}" type="parTrans" cxnId="{23D5FBA8-E5DE-4134-A081-0221E403962E}">
      <dgm:prSet/>
      <dgm:spPr/>
      <dgm:t>
        <a:bodyPr/>
        <a:lstStyle/>
        <a:p>
          <a:endParaRPr lang="en-GB"/>
        </a:p>
      </dgm:t>
    </dgm:pt>
    <dgm:pt modelId="{9FEC45CD-0393-4A3F-B811-8CAECD7FFB6D}" type="sibTrans" cxnId="{23D5FBA8-E5DE-4134-A081-0221E403962E}">
      <dgm:prSet/>
      <dgm:spPr/>
      <dgm:t>
        <a:bodyPr/>
        <a:lstStyle/>
        <a:p>
          <a:endParaRPr lang="en-GB"/>
        </a:p>
      </dgm:t>
    </dgm:pt>
    <dgm:pt modelId="{1F31125A-282C-41E9-9066-9B343465A31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Evaluation &amp; Conclusion</a:t>
          </a:r>
          <a:endParaRPr lang="en-GB" dirty="0"/>
        </a:p>
      </dgm:t>
    </dgm:pt>
    <dgm:pt modelId="{C1623955-EC8B-45E1-A983-4C98E9896518}" type="parTrans" cxnId="{1A6EEB5A-6D05-44F3-BAF4-99A48A558425}">
      <dgm:prSet/>
      <dgm:spPr/>
      <dgm:t>
        <a:bodyPr/>
        <a:lstStyle/>
        <a:p>
          <a:endParaRPr lang="en-GB"/>
        </a:p>
      </dgm:t>
    </dgm:pt>
    <dgm:pt modelId="{2E413D62-4105-4CDE-B34D-232D3714F81A}" type="sibTrans" cxnId="{1A6EEB5A-6D05-44F3-BAF4-99A48A558425}">
      <dgm:prSet/>
      <dgm:spPr/>
      <dgm:t>
        <a:bodyPr/>
        <a:lstStyle/>
        <a:p>
          <a:endParaRPr lang="en-GB"/>
        </a:p>
      </dgm:t>
    </dgm:pt>
    <dgm:pt modelId="{23675C79-A50E-43AF-824D-E9DC01E68B45}" type="pres">
      <dgm:prSet presAssocID="{97CE71A8-B55C-42D9-977D-9531B6CD1506}" presName="Name0" presStyleCnt="0">
        <dgm:presLayoutVars>
          <dgm:dir/>
          <dgm:animLvl val="lvl"/>
          <dgm:resizeHandles val="exact"/>
        </dgm:presLayoutVars>
      </dgm:prSet>
      <dgm:spPr/>
    </dgm:pt>
    <dgm:pt modelId="{1D794ECC-E421-4DE2-B33B-3E96E5BB3374}" type="pres">
      <dgm:prSet presAssocID="{5177686A-1A5A-4E02-94DA-0BB6C1CD2D63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3286A-E68A-44C9-8025-F96185F8D597}" type="pres">
      <dgm:prSet presAssocID="{36F3DC60-7BEA-4638-B569-3829AC298D0F}" presName="parTxOnlySpace" presStyleCnt="0"/>
      <dgm:spPr/>
    </dgm:pt>
    <dgm:pt modelId="{D51819F5-FE41-4DAF-8B7A-AF0A86079E0F}" type="pres">
      <dgm:prSet presAssocID="{477F4B31-4987-4DA1-A584-8F64C8904F4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C5C2B8-AFD6-4909-8FE5-8BAD308BDD3B}" type="pres">
      <dgm:prSet presAssocID="{8FBC2BDB-2F42-4AD3-AD03-24D783A74F52}" presName="parTxOnlySpace" presStyleCnt="0"/>
      <dgm:spPr/>
    </dgm:pt>
    <dgm:pt modelId="{7EB0E7A3-D29A-4A55-9147-7F77EC31C144}" type="pres">
      <dgm:prSet presAssocID="{24A25B5D-511F-4443-84D3-F09CFD85A2F5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8C6B73-DA1A-4CBB-B2C2-3E9E7012EDC7}" type="pres">
      <dgm:prSet presAssocID="{523C97EF-331E-4118-A5D3-3AFAE4908523}" presName="parTxOnlySpace" presStyleCnt="0"/>
      <dgm:spPr/>
    </dgm:pt>
    <dgm:pt modelId="{4180DAE3-0A61-4F91-A5FF-5F5432C6CC37}" type="pres">
      <dgm:prSet presAssocID="{990A4004-4467-4191-A948-AB58E09049D2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257BD6-6929-45EF-82D7-9AC89CDA8167}" type="pres">
      <dgm:prSet presAssocID="{9FEC45CD-0393-4A3F-B811-8CAECD7FFB6D}" presName="parTxOnlySpace" presStyleCnt="0"/>
      <dgm:spPr/>
    </dgm:pt>
    <dgm:pt modelId="{9B5D9067-A559-4BC9-9480-4F5651C6E524}" type="pres">
      <dgm:prSet presAssocID="{1F31125A-282C-41E9-9066-9B343465A312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8379A7-FD30-473D-A86C-D9B21FFFE6DC}" type="presOf" srcId="{5177686A-1A5A-4E02-94DA-0BB6C1CD2D63}" destId="{1D794ECC-E421-4DE2-B33B-3E96E5BB3374}" srcOrd="0" destOrd="0" presId="urn:microsoft.com/office/officeart/2005/8/layout/chevron1"/>
    <dgm:cxn modelId="{B569BD54-D114-4077-AA52-DCB927897E02}" type="presOf" srcId="{24A25B5D-511F-4443-84D3-F09CFD85A2F5}" destId="{7EB0E7A3-D29A-4A55-9147-7F77EC31C144}" srcOrd="0" destOrd="0" presId="urn:microsoft.com/office/officeart/2005/8/layout/chevron1"/>
    <dgm:cxn modelId="{982F9865-E545-4A4A-922B-FF540E2133CF}" type="presOf" srcId="{1F31125A-282C-41E9-9066-9B343465A312}" destId="{9B5D9067-A559-4BC9-9480-4F5651C6E524}" srcOrd="0" destOrd="0" presId="urn:microsoft.com/office/officeart/2005/8/layout/chevron1"/>
    <dgm:cxn modelId="{EDE182A0-2432-4EE0-8418-A1BF3A4CECD4}" srcId="{97CE71A8-B55C-42D9-977D-9531B6CD1506}" destId="{477F4B31-4987-4DA1-A584-8F64C8904F41}" srcOrd="1" destOrd="0" parTransId="{4A4B03D0-3030-42B9-B5F9-575A2DE8A98B}" sibTransId="{8FBC2BDB-2F42-4AD3-AD03-24D783A74F52}"/>
    <dgm:cxn modelId="{23D5FBA8-E5DE-4134-A081-0221E403962E}" srcId="{97CE71A8-B55C-42D9-977D-9531B6CD1506}" destId="{990A4004-4467-4191-A948-AB58E09049D2}" srcOrd="3" destOrd="0" parTransId="{1E10D287-65D7-4B85-9048-E6F387F9FF4F}" sibTransId="{9FEC45CD-0393-4A3F-B811-8CAECD7FFB6D}"/>
    <dgm:cxn modelId="{2280FB1C-58A2-44CB-BE28-658AAF45BC2C}" type="presOf" srcId="{477F4B31-4987-4DA1-A584-8F64C8904F41}" destId="{D51819F5-FE41-4DAF-8B7A-AF0A86079E0F}" srcOrd="0" destOrd="0" presId="urn:microsoft.com/office/officeart/2005/8/layout/chevron1"/>
    <dgm:cxn modelId="{1A6EEB5A-6D05-44F3-BAF4-99A48A558425}" srcId="{97CE71A8-B55C-42D9-977D-9531B6CD1506}" destId="{1F31125A-282C-41E9-9066-9B343465A312}" srcOrd="4" destOrd="0" parTransId="{C1623955-EC8B-45E1-A983-4C98E9896518}" sibTransId="{2E413D62-4105-4CDE-B34D-232D3714F81A}"/>
    <dgm:cxn modelId="{A5639E95-19B6-4DBD-AD10-C2693EE85FC6}" srcId="{97CE71A8-B55C-42D9-977D-9531B6CD1506}" destId="{24A25B5D-511F-4443-84D3-F09CFD85A2F5}" srcOrd="2" destOrd="0" parTransId="{ADF64494-09A3-4D33-B718-BF857C9AE6A4}" sibTransId="{523C97EF-331E-4118-A5D3-3AFAE4908523}"/>
    <dgm:cxn modelId="{7CCC9B04-486F-4179-B577-8A3E158BA0AF}" type="presOf" srcId="{97CE71A8-B55C-42D9-977D-9531B6CD1506}" destId="{23675C79-A50E-43AF-824D-E9DC01E68B45}" srcOrd="0" destOrd="0" presId="urn:microsoft.com/office/officeart/2005/8/layout/chevron1"/>
    <dgm:cxn modelId="{7ADA0543-F6A3-403F-9E77-F63A60472038}" srcId="{97CE71A8-B55C-42D9-977D-9531B6CD1506}" destId="{5177686A-1A5A-4E02-94DA-0BB6C1CD2D63}" srcOrd="0" destOrd="0" parTransId="{E007E0CD-FF0F-4DFC-9BD7-C2FED627A019}" sibTransId="{36F3DC60-7BEA-4638-B569-3829AC298D0F}"/>
    <dgm:cxn modelId="{DA8E7347-1C13-485E-82BF-6838EAD3DD54}" type="presOf" srcId="{990A4004-4467-4191-A948-AB58E09049D2}" destId="{4180DAE3-0A61-4F91-A5FF-5F5432C6CC37}" srcOrd="0" destOrd="0" presId="urn:microsoft.com/office/officeart/2005/8/layout/chevron1"/>
    <dgm:cxn modelId="{B53D68F2-AD61-48B9-9825-203AE6F66335}" type="presParOf" srcId="{23675C79-A50E-43AF-824D-E9DC01E68B45}" destId="{1D794ECC-E421-4DE2-B33B-3E96E5BB3374}" srcOrd="0" destOrd="0" presId="urn:microsoft.com/office/officeart/2005/8/layout/chevron1"/>
    <dgm:cxn modelId="{202B6FC5-ABA1-4664-8E69-7A9BEFFACBB8}" type="presParOf" srcId="{23675C79-A50E-43AF-824D-E9DC01E68B45}" destId="{F643286A-E68A-44C9-8025-F96185F8D597}" srcOrd="1" destOrd="0" presId="urn:microsoft.com/office/officeart/2005/8/layout/chevron1"/>
    <dgm:cxn modelId="{52D8B370-F19E-4B33-AA35-0354A83034F0}" type="presParOf" srcId="{23675C79-A50E-43AF-824D-E9DC01E68B45}" destId="{D51819F5-FE41-4DAF-8B7A-AF0A86079E0F}" srcOrd="2" destOrd="0" presId="urn:microsoft.com/office/officeart/2005/8/layout/chevron1"/>
    <dgm:cxn modelId="{CA54A9B1-E3E6-4A3D-A162-BBC3C31B1220}" type="presParOf" srcId="{23675C79-A50E-43AF-824D-E9DC01E68B45}" destId="{ECC5C2B8-AFD6-4909-8FE5-8BAD308BDD3B}" srcOrd="3" destOrd="0" presId="urn:microsoft.com/office/officeart/2005/8/layout/chevron1"/>
    <dgm:cxn modelId="{F40899BA-9CEF-4733-9C81-AEF45E79AA67}" type="presParOf" srcId="{23675C79-A50E-43AF-824D-E9DC01E68B45}" destId="{7EB0E7A3-D29A-4A55-9147-7F77EC31C144}" srcOrd="4" destOrd="0" presId="urn:microsoft.com/office/officeart/2005/8/layout/chevron1"/>
    <dgm:cxn modelId="{A567D373-F6C9-4519-891A-A23D9D942F92}" type="presParOf" srcId="{23675C79-A50E-43AF-824D-E9DC01E68B45}" destId="{F48C6B73-DA1A-4CBB-B2C2-3E9E7012EDC7}" srcOrd="5" destOrd="0" presId="urn:microsoft.com/office/officeart/2005/8/layout/chevron1"/>
    <dgm:cxn modelId="{08EADDDF-7842-475E-9B62-E851DEED616B}" type="presParOf" srcId="{23675C79-A50E-43AF-824D-E9DC01E68B45}" destId="{4180DAE3-0A61-4F91-A5FF-5F5432C6CC37}" srcOrd="6" destOrd="0" presId="urn:microsoft.com/office/officeart/2005/8/layout/chevron1"/>
    <dgm:cxn modelId="{23CE9134-6DA0-453E-9069-7F5C4235DAEE}" type="presParOf" srcId="{23675C79-A50E-43AF-824D-E9DC01E68B45}" destId="{69257BD6-6929-45EF-82D7-9AC89CDA8167}" srcOrd="7" destOrd="0" presId="urn:microsoft.com/office/officeart/2005/8/layout/chevron1"/>
    <dgm:cxn modelId="{2DAA627A-9AAF-48B4-B912-4CEB951F0C3B}" type="presParOf" srcId="{23675C79-A50E-43AF-824D-E9DC01E68B45}" destId="{9B5D9067-A559-4BC9-9480-4F5651C6E52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7CE71A8-B55C-42D9-977D-9531B6CD150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177686A-1A5A-4E02-94DA-0BB6C1CD2D63}">
      <dgm:prSet phldrT="[Text]"/>
      <dgm:spPr/>
      <dgm:t>
        <a:bodyPr/>
        <a:lstStyle/>
        <a:p>
          <a:r>
            <a:rPr lang="de-DE" dirty="0" smtClean="0"/>
            <a:t>Motivation</a:t>
          </a:r>
          <a:endParaRPr lang="en-GB" dirty="0"/>
        </a:p>
      </dgm:t>
    </dgm:pt>
    <dgm:pt modelId="{E007E0CD-FF0F-4DFC-9BD7-C2FED627A019}" type="parTrans" cxnId="{7ADA0543-F6A3-403F-9E77-F63A60472038}">
      <dgm:prSet/>
      <dgm:spPr/>
      <dgm:t>
        <a:bodyPr/>
        <a:lstStyle/>
        <a:p>
          <a:endParaRPr lang="en-GB"/>
        </a:p>
      </dgm:t>
    </dgm:pt>
    <dgm:pt modelId="{36F3DC60-7BEA-4638-B569-3829AC298D0F}" type="sibTrans" cxnId="{7ADA0543-F6A3-403F-9E77-F63A60472038}">
      <dgm:prSet/>
      <dgm:spPr/>
      <dgm:t>
        <a:bodyPr/>
        <a:lstStyle/>
        <a:p>
          <a:endParaRPr lang="en-GB"/>
        </a:p>
      </dgm:t>
    </dgm:pt>
    <dgm:pt modelId="{477F4B31-4987-4DA1-A584-8F64C8904F41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Research Questions</a:t>
          </a:r>
          <a:endParaRPr lang="en-GB" dirty="0"/>
        </a:p>
      </dgm:t>
    </dgm:pt>
    <dgm:pt modelId="{4A4B03D0-3030-42B9-B5F9-575A2DE8A98B}" type="parTrans" cxnId="{EDE182A0-2432-4EE0-8418-A1BF3A4CECD4}">
      <dgm:prSet/>
      <dgm:spPr/>
      <dgm:t>
        <a:bodyPr/>
        <a:lstStyle/>
        <a:p>
          <a:endParaRPr lang="en-GB"/>
        </a:p>
      </dgm:t>
    </dgm:pt>
    <dgm:pt modelId="{8FBC2BDB-2F42-4AD3-AD03-24D783A74F52}" type="sibTrans" cxnId="{EDE182A0-2432-4EE0-8418-A1BF3A4CECD4}">
      <dgm:prSet/>
      <dgm:spPr/>
      <dgm:t>
        <a:bodyPr/>
        <a:lstStyle/>
        <a:p>
          <a:endParaRPr lang="en-GB"/>
        </a:p>
      </dgm:t>
    </dgm:pt>
    <dgm:pt modelId="{24A25B5D-511F-4443-84D3-F09CFD85A2F5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Mediawiki Software Process</a:t>
          </a:r>
          <a:endParaRPr lang="en-GB" dirty="0"/>
        </a:p>
      </dgm:t>
    </dgm:pt>
    <dgm:pt modelId="{ADF64494-09A3-4D33-B718-BF857C9AE6A4}" type="parTrans" cxnId="{A5639E95-19B6-4DBD-AD10-C2693EE85FC6}">
      <dgm:prSet/>
      <dgm:spPr/>
      <dgm:t>
        <a:bodyPr/>
        <a:lstStyle/>
        <a:p>
          <a:endParaRPr lang="en-GB"/>
        </a:p>
      </dgm:t>
    </dgm:pt>
    <dgm:pt modelId="{523C97EF-331E-4118-A5D3-3AFAE4908523}" type="sibTrans" cxnId="{A5639E95-19B6-4DBD-AD10-C2693EE85FC6}">
      <dgm:prSet/>
      <dgm:spPr/>
      <dgm:t>
        <a:bodyPr/>
        <a:lstStyle/>
        <a:p>
          <a:endParaRPr lang="en-GB"/>
        </a:p>
      </dgm:t>
    </dgm:pt>
    <dgm:pt modelId="{990A4004-4467-4191-A948-AB58E09049D2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Implementation Details</a:t>
          </a:r>
          <a:endParaRPr lang="en-GB" dirty="0"/>
        </a:p>
      </dgm:t>
    </dgm:pt>
    <dgm:pt modelId="{1E10D287-65D7-4B85-9048-E6F387F9FF4F}" type="parTrans" cxnId="{23D5FBA8-E5DE-4134-A081-0221E403962E}">
      <dgm:prSet/>
      <dgm:spPr/>
      <dgm:t>
        <a:bodyPr/>
        <a:lstStyle/>
        <a:p>
          <a:endParaRPr lang="en-GB"/>
        </a:p>
      </dgm:t>
    </dgm:pt>
    <dgm:pt modelId="{9FEC45CD-0393-4A3F-B811-8CAECD7FFB6D}" type="sibTrans" cxnId="{23D5FBA8-E5DE-4134-A081-0221E403962E}">
      <dgm:prSet/>
      <dgm:spPr/>
      <dgm:t>
        <a:bodyPr/>
        <a:lstStyle/>
        <a:p>
          <a:endParaRPr lang="en-GB"/>
        </a:p>
      </dgm:t>
    </dgm:pt>
    <dgm:pt modelId="{1F31125A-282C-41E9-9066-9B343465A31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Evaluation &amp; Conclusion</a:t>
          </a:r>
          <a:endParaRPr lang="en-GB" dirty="0"/>
        </a:p>
      </dgm:t>
    </dgm:pt>
    <dgm:pt modelId="{C1623955-EC8B-45E1-A983-4C98E9896518}" type="parTrans" cxnId="{1A6EEB5A-6D05-44F3-BAF4-99A48A558425}">
      <dgm:prSet/>
      <dgm:spPr/>
      <dgm:t>
        <a:bodyPr/>
        <a:lstStyle/>
        <a:p>
          <a:endParaRPr lang="en-GB"/>
        </a:p>
      </dgm:t>
    </dgm:pt>
    <dgm:pt modelId="{2E413D62-4105-4CDE-B34D-232D3714F81A}" type="sibTrans" cxnId="{1A6EEB5A-6D05-44F3-BAF4-99A48A558425}">
      <dgm:prSet/>
      <dgm:spPr/>
      <dgm:t>
        <a:bodyPr/>
        <a:lstStyle/>
        <a:p>
          <a:endParaRPr lang="en-GB"/>
        </a:p>
      </dgm:t>
    </dgm:pt>
    <dgm:pt modelId="{23675C79-A50E-43AF-824D-E9DC01E68B45}" type="pres">
      <dgm:prSet presAssocID="{97CE71A8-B55C-42D9-977D-9531B6CD1506}" presName="Name0" presStyleCnt="0">
        <dgm:presLayoutVars>
          <dgm:dir/>
          <dgm:animLvl val="lvl"/>
          <dgm:resizeHandles val="exact"/>
        </dgm:presLayoutVars>
      </dgm:prSet>
      <dgm:spPr/>
    </dgm:pt>
    <dgm:pt modelId="{1D794ECC-E421-4DE2-B33B-3E96E5BB3374}" type="pres">
      <dgm:prSet presAssocID="{5177686A-1A5A-4E02-94DA-0BB6C1CD2D63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3286A-E68A-44C9-8025-F96185F8D597}" type="pres">
      <dgm:prSet presAssocID="{36F3DC60-7BEA-4638-B569-3829AC298D0F}" presName="parTxOnlySpace" presStyleCnt="0"/>
      <dgm:spPr/>
    </dgm:pt>
    <dgm:pt modelId="{D51819F5-FE41-4DAF-8B7A-AF0A86079E0F}" type="pres">
      <dgm:prSet presAssocID="{477F4B31-4987-4DA1-A584-8F64C8904F4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C5C2B8-AFD6-4909-8FE5-8BAD308BDD3B}" type="pres">
      <dgm:prSet presAssocID="{8FBC2BDB-2F42-4AD3-AD03-24D783A74F52}" presName="parTxOnlySpace" presStyleCnt="0"/>
      <dgm:spPr/>
    </dgm:pt>
    <dgm:pt modelId="{7EB0E7A3-D29A-4A55-9147-7F77EC31C144}" type="pres">
      <dgm:prSet presAssocID="{24A25B5D-511F-4443-84D3-F09CFD85A2F5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8C6B73-DA1A-4CBB-B2C2-3E9E7012EDC7}" type="pres">
      <dgm:prSet presAssocID="{523C97EF-331E-4118-A5D3-3AFAE4908523}" presName="parTxOnlySpace" presStyleCnt="0"/>
      <dgm:spPr/>
    </dgm:pt>
    <dgm:pt modelId="{4180DAE3-0A61-4F91-A5FF-5F5432C6CC37}" type="pres">
      <dgm:prSet presAssocID="{990A4004-4467-4191-A948-AB58E09049D2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257BD6-6929-45EF-82D7-9AC89CDA8167}" type="pres">
      <dgm:prSet presAssocID="{9FEC45CD-0393-4A3F-B811-8CAECD7FFB6D}" presName="parTxOnlySpace" presStyleCnt="0"/>
      <dgm:spPr/>
    </dgm:pt>
    <dgm:pt modelId="{9B5D9067-A559-4BC9-9480-4F5651C6E524}" type="pres">
      <dgm:prSet presAssocID="{1F31125A-282C-41E9-9066-9B343465A312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639E95-19B6-4DBD-AD10-C2693EE85FC6}" srcId="{97CE71A8-B55C-42D9-977D-9531B6CD1506}" destId="{24A25B5D-511F-4443-84D3-F09CFD85A2F5}" srcOrd="2" destOrd="0" parTransId="{ADF64494-09A3-4D33-B718-BF857C9AE6A4}" sibTransId="{523C97EF-331E-4118-A5D3-3AFAE4908523}"/>
    <dgm:cxn modelId="{23D5FBA8-E5DE-4134-A081-0221E403962E}" srcId="{97CE71A8-B55C-42D9-977D-9531B6CD1506}" destId="{990A4004-4467-4191-A948-AB58E09049D2}" srcOrd="3" destOrd="0" parTransId="{1E10D287-65D7-4B85-9048-E6F387F9FF4F}" sibTransId="{9FEC45CD-0393-4A3F-B811-8CAECD7FFB6D}"/>
    <dgm:cxn modelId="{1A6EEB5A-6D05-44F3-BAF4-99A48A558425}" srcId="{97CE71A8-B55C-42D9-977D-9531B6CD1506}" destId="{1F31125A-282C-41E9-9066-9B343465A312}" srcOrd="4" destOrd="0" parTransId="{C1623955-EC8B-45E1-A983-4C98E9896518}" sibTransId="{2E413D62-4105-4CDE-B34D-232D3714F81A}"/>
    <dgm:cxn modelId="{5A1E3772-A131-4BB1-BEBB-898DE002BBF9}" type="presOf" srcId="{97CE71A8-B55C-42D9-977D-9531B6CD1506}" destId="{23675C79-A50E-43AF-824D-E9DC01E68B45}" srcOrd="0" destOrd="0" presId="urn:microsoft.com/office/officeart/2005/8/layout/chevron1"/>
    <dgm:cxn modelId="{7ADA0543-F6A3-403F-9E77-F63A60472038}" srcId="{97CE71A8-B55C-42D9-977D-9531B6CD1506}" destId="{5177686A-1A5A-4E02-94DA-0BB6C1CD2D63}" srcOrd="0" destOrd="0" parTransId="{E007E0CD-FF0F-4DFC-9BD7-C2FED627A019}" sibTransId="{36F3DC60-7BEA-4638-B569-3829AC298D0F}"/>
    <dgm:cxn modelId="{EDE182A0-2432-4EE0-8418-A1BF3A4CECD4}" srcId="{97CE71A8-B55C-42D9-977D-9531B6CD1506}" destId="{477F4B31-4987-4DA1-A584-8F64C8904F41}" srcOrd="1" destOrd="0" parTransId="{4A4B03D0-3030-42B9-B5F9-575A2DE8A98B}" sibTransId="{8FBC2BDB-2F42-4AD3-AD03-24D783A74F52}"/>
    <dgm:cxn modelId="{B2F9FA9B-4FCF-4908-9139-518EC5034716}" type="presOf" srcId="{990A4004-4467-4191-A948-AB58E09049D2}" destId="{4180DAE3-0A61-4F91-A5FF-5F5432C6CC37}" srcOrd="0" destOrd="0" presId="urn:microsoft.com/office/officeart/2005/8/layout/chevron1"/>
    <dgm:cxn modelId="{33941D54-0975-4B6D-8DB2-AC285B402D34}" type="presOf" srcId="{1F31125A-282C-41E9-9066-9B343465A312}" destId="{9B5D9067-A559-4BC9-9480-4F5651C6E524}" srcOrd="0" destOrd="0" presId="urn:microsoft.com/office/officeart/2005/8/layout/chevron1"/>
    <dgm:cxn modelId="{9BECC45C-488C-4B25-847E-D40D387FE25F}" type="presOf" srcId="{477F4B31-4987-4DA1-A584-8F64C8904F41}" destId="{D51819F5-FE41-4DAF-8B7A-AF0A86079E0F}" srcOrd="0" destOrd="0" presId="urn:microsoft.com/office/officeart/2005/8/layout/chevron1"/>
    <dgm:cxn modelId="{DFA34CF8-BCF4-47E3-BE69-FD9F7AB34F1C}" type="presOf" srcId="{5177686A-1A5A-4E02-94DA-0BB6C1CD2D63}" destId="{1D794ECC-E421-4DE2-B33B-3E96E5BB3374}" srcOrd="0" destOrd="0" presId="urn:microsoft.com/office/officeart/2005/8/layout/chevron1"/>
    <dgm:cxn modelId="{C729AA4A-724F-479B-B223-313A9B91CF8A}" type="presOf" srcId="{24A25B5D-511F-4443-84D3-F09CFD85A2F5}" destId="{7EB0E7A3-D29A-4A55-9147-7F77EC31C144}" srcOrd="0" destOrd="0" presId="urn:microsoft.com/office/officeart/2005/8/layout/chevron1"/>
    <dgm:cxn modelId="{E8E3A2AB-B612-4E22-B441-A150BE658CEE}" type="presParOf" srcId="{23675C79-A50E-43AF-824D-E9DC01E68B45}" destId="{1D794ECC-E421-4DE2-B33B-3E96E5BB3374}" srcOrd="0" destOrd="0" presId="urn:microsoft.com/office/officeart/2005/8/layout/chevron1"/>
    <dgm:cxn modelId="{D1EC3245-9960-43AB-A82D-B680EC606980}" type="presParOf" srcId="{23675C79-A50E-43AF-824D-E9DC01E68B45}" destId="{F643286A-E68A-44C9-8025-F96185F8D597}" srcOrd="1" destOrd="0" presId="urn:microsoft.com/office/officeart/2005/8/layout/chevron1"/>
    <dgm:cxn modelId="{FC1D67B2-328D-4F67-A3EF-3B7768D24B6A}" type="presParOf" srcId="{23675C79-A50E-43AF-824D-E9DC01E68B45}" destId="{D51819F5-FE41-4DAF-8B7A-AF0A86079E0F}" srcOrd="2" destOrd="0" presId="urn:microsoft.com/office/officeart/2005/8/layout/chevron1"/>
    <dgm:cxn modelId="{37D4009B-8C68-492A-8230-C88EA5F327BA}" type="presParOf" srcId="{23675C79-A50E-43AF-824D-E9DC01E68B45}" destId="{ECC5C2B8-AFD6-4909-8FE5-8BAD308BDD3B}" srcOrd="3" destOrd="0" presId="urn:microsoft.com/office/officeart/2005/8/layout/chevron1"/>
    <dgm:cxn modelId="{84A9062A-3EAF-406B-806B-0D286370AEE0}" type="presParOf" srcId="{23675C79-A50E-43AF-824D-E9DC01E68B45}" destId="{7EB0E7A3-D29A-4A55-9147-7F77EC31C144}" srcOrd="4" destOrd="0" presId="urn:microsoft.com/office/officeart/2005/8/layout/chevron1"/>
    <dgm:cxn modelId="{29070ACB-721F-40FE-B8B7-35F2DEF2BE3D}" type="presParOf" srcId="{23675C79-A50E-43AF-824D-E9DC01E68B45}" destId="{F48C6B73-DA1A-4CBB-B2C2-3E9E7012EDC7}" srcOrd="5" destOrd="0" presId="urn:microsoft.com/office/officeart/2005/8/layout/chevron1"/>
    <dgm:cxn modelId="{922F2AB7-5989-40E5-9114-ADA6EEF9D6F5}" type="presParOf" srcId="{23675C79-A50E-43AF-824D-E9DC01E68B45}" destId="{4180DAE3-0A61-4F91-A5FF-5F5432C6CC37}" srcOrd="6" destOrd="0" presId="urn:microsoft.com/office/officeart/2005/8/layout/chevron1"/>
    <dgm:cxn modelId="{03281863-93AC-4E8D-83AD-D88BE0C4F83B}" type="presParOf" srcId="{23675C79-A50E-43AF-824D-E9DC01E68B45}" destId="{69257BD6-6929-45EF-82D7-9AC89CDA8167}" srcOrd="7" destOrd="0" presId="urn:microsoft.com/office/officeart/2005/8/layout/chevron1"/>
    <dgm:cxn modelId="{35F0F740-FAE6-4D90-B3A9-10372A34EF60}" type="presParOf" srcId="{23675C79-A50E-43AF-824D-E9DC01E68B45}" destId="{9B5D9067-A559-4BC9-9480-4F5651C6E52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7CE71A8-B55C-42D9-977D-9531B6CD150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177686A-1A5A-4E02-94DA-0BB6C1CD2D63}">
      <dgm:prSet phldrT="[Text]"/>
      <dgm:spPr/>
      <dgm:t>
        <a:bodyPr/>
        <a:lstStyle/>
        <a:p>
          <a:r>
            <a:rPr lang="de-DE" dirty="0" smtClean="0"/>
            <a:t>Motivation</a:t>
          </a:r>
          <a:endParaRPr lang="en-GB" dirty="0"/>
        </a:p>
      </dgm:t>
    </dgm:pt>
    <dgm:pt modelId="{E007E0CD-FF0F-4DFC-9BD7-C2FED627A019}" type="parTrans" cxnId="{7ADA0543-F6A3-403F-9E77-F63A60472038}">
      <dgm:prSet/>
      <dgm:spPr/>
      <dgm:t>
        <a:bodyPr/>
        <a:lstStyle/>
        <a:p>
          <a:endParaRPr lang="en-GB"/>
        </a:p>
      </dgm:t>
    </dgm:pt>
    <dgm:pt modelId="{36F3DC60-7BEA-4638-B569-3829AC298D0F}" type="sibTrans" cxnId="{7ADA0543-F6A3-403F-9E77-F63A60472038}">
      <dgm:prSet/>
      <dgm:spPr/>
      <dgm:t>
        <a:bodyPr/>
        <a:lstStyle/>
        <a:p>
          <a:endParaRPr lang="en-GB"/>
        </a:p>
      </dgm:t>
    </dgm:pt>
    <dgm:pt modelId="{477F4B31-4987-4DA1-A584-8F64C8904F41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Research Questions</a:t>
          </a:r>
          <a:endParaRPr lang="en-GB" dirty="0"/>
        </a:p>
      </dgm:t>
    </dgm:pt>
    <dgm:pt modelId="{4A4B03D0-3030-42B9-B5F9-575A2DE8A98B}" type="parTrans" cxnId="{EDE182A0-2432-4EE0-8418-A1BF3A4CECD4}">
      <dgm:prSet/>
      <dgm:spPr/>
      <dgm:t>
        <a:bodyPr/>
        <a:lstStyle/>
        <a:p>
          <a:endParaRPr lang="en-GB"/>
        </a:p>
      </dgm:t>
    </dgm:pt>
    <dgm:pt modelId="{8FBC2BDB-2F42-4AD3-AD03-24D783A74F52}" type="sibTrans" cxnId="{EDE182A0-2432-4EE0-8418-A1BF3A4CECD4}">
      <dgm:prSet/>
      <dgm:spPr/>
      <dgm:t>
        <a:bodyPr/>
        <a:lstStyle/>
        <a:p>
          <a:endParaRPr lang="en-GB"/>
        </a:p>
      </dgm:t>
    </dgm:pt>
    <dgm:pt modelId="{24A25B5D-511F-4443-84D3-F09CFD85A2F5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Mediawiki Software Process</a:t>
          </a:r>
          <a:endParaRPr lang="en-GB" dirty="0"/>
        </a:p>
      </dgm:t>
    </dgm:pt>
    <dgm:pt modelId="{ADF64494-09A3-4D33-B718-BF857C9AE6A4}" type="parTrans" cxnId="{A5639E95-19B6-4DBD-AD10-C2693EE85FC6}">
      <dgm:prSet/>
      <dgm:spPr/>
      <dgm:t>
        <a:bodyPr/>
        <a:lstStyle/>
        <a:p>
          <a:endParaRPr lang="en-GB"/>
        </a:p>
      </dgm:t>
    </dgm:pt>
    <dgm:pt modelId="{523C97EF-331E-4118-A5D3-3AFAE4908523}" type="sibTrans" cxnId="{A5639E95-19B6-4DBD-AD10-C2693EE85FC6}">
      <dgm:prSet/>
      <dgm:spPr/>
      <dgm:t>
        <a:bodyPr/>
        <a:lstStyle/>
        <a:p>
          <a:endParaRPr lang="en-GB"/>
        </a:p>
      </dgm:t>
    </dgm:pt>
    <dgm:pt modelId="{990A4004-4467-4191-A948-AB58E09049D2}">
      <dgm:prSet phldrT="[Text]"/>
      <dgm:spPr>
        <a:solidFill>
          <a:schemeClr val="accent1"/>
        </a:solidFill>
      </dgm:spPr>
      <dgm:t>
        <a:bodyPr/>
        <a:lstStyle/>
        <a:p>
          <a:r>
            <a:rPr lang="de-DE" dirty="0" smtClean="0"/>
            <a:t>Implementation Details</a:t>
          </a:r>
          <a:endParaRPr lang="en-GB" dirty="0"/>
        </a:p>
      </dgm:t>
    </dgm:pt>
    <dgm:pt modelId="{1E10D287-65D7-4B85-9048-E6F387F9FF4F}" type="parTrans" cxnId="{23D5FBA8-E5DE-4134-A081-0221E403962E}">
      <dgm:prSet/>
      <dgm:spPr/>
      <dgm:t>
        <a:bodyPr/>
        <a:lstStyle/>
        <a:p>
          <a:endParaRPr lang="en-GB"/>
        </a:p>
      </dgm:t>
    </dgm:pt>
    <dgm:pt modelId="{9FEC45CD-0393-4A3F-B811-8CAECD7FFB6D}" type="sibTrans" cxnId="{23D5FBA8-E5DE-4134-A081-0221E403962E}">
      <dgm:prSet/>
      <dgm:spPr/>
      <dgm:t>
        <a:bodyPr/>
        <a:lstStyle/>
        <a:p>
          <a:endParaRPr lang="en-GB"/>
        </a:p>
      </dgm:t>
    </dgm:pt>
    <dgm:pt modelId="{1F31125A-282C-41E9-9066-9B343465A312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dirty="0" smtClean="0"/>
            <a:t>Evaluation &amp; Conclusion</a:t>
          </a:r>
          <a:endParaRPr lang="en-GB" dirty="0"/>
        </a:p>
      </dgm:t>
    </dgm:pt>
    <dgm:pt modelId="{C1623955-EC8B-45E1-A983-4C98E9896518}" type="parTrans" cxnId="{1A6EEB5A-6D05-44F3-BAF4-99A48A558425}">
      <dgm:prSet/>
      <dgm:spPr/>
      <dgm:t>
        <a:bodyPr/>
        <a:lstStyle/>
        <a:p>
          <a:endParaRPr lang="en-GB"/>
        </a:p>
      </dgm:t>
    </dgm:pt>
    <dgm:pt modelId="{2E413D62-4105-4CDE-B34D-232D3714F81A}" type="sibTrans" cxnId="{1A6EEB5A-6D05-44F3-BAF4-99A48A558425}">
      <dgm:prSet/>
      <dgm:spPr/>
      <dgm:t>
        <a:bodyPr/>
        <a:lstStyle/>
        <a:p>
          <a:endParaRPr lang="en-GB"/>
        </a:p>
      </dgm:t>
    </dgm:pt>
    <dgm:pt modelId="{23675C79-A50E-43AF-824D-E9DC01E68B45}" type="pres">
      <dgm:prSet presAssocID="{97CE71A8-B55C-42D9-977D-9531B6CD1506}" presName="Name0" presStyleCnt="0">
        <dgm:presLayoutVars>
          <dgm:dir/>
          <dgm:animLvl val="lvl"/>
          <dgm:resizeHandles val="exact"/>
        </dgm:presLayoutVars>
      </dgm:prSet>
      <dgm:spPr/>
    </dgm:pt>
    <dgm:pt modelId="{1D794ECC-E421-4DE2-B33B-3E96E5BB3374}" type="pres">
      <dgm:prSet presAssocID="{5177686A-1A5A-4E02-94DA-0BB6C1CD2D63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3286A-E68A-44C9-8025-F96185F8D597}" type="pres">
      <dgm:prSet presAssocID="{36F3DC60-7BEA-4638-B569-3829AC298D0F}" presName="parTxOnlySpace" presStyleCnt="0"/>
      <dgm:spPr/>
    </dgm:pt>
    <dgm:pt modelId="{D51819F5-FE41-4DAF-8B7A-AF0A86079E0F}" type="pres">
      <dgm:prSet presAssocID="{477F4B31-4987-4DA1-A584-8F64C8904F4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C5C2B8-AFD6-4909-8FE5-8BAD308BDD3B}" type="pres">
      <dgm:prSet presAssocID="{8FBC2BDB-2F42-4AD3-AD03-24D783A74F52}" presName="parTxOnlySpace" presStyleCnt="0"/>
      <dgm:spPr/>
    </dgm:pt>
    <dgm:pt modelId="{7EB0E7A3-D29A-4A55-9147-7F77EC31C144}" type="pres">
      <dgm:prSet presAssocID="{24A25B5D-511F-4443-84D3-F09CFD85A2F5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8C6B73-DA1A-4CBB-B2C2-3E9E7012EDC7}" type="pres">
      <dgm:prSet presAssocID="{523C97EF-331E-4118-A5D3-3AFAE4908523}" presName="parTxOnlySpace" presStyleCnt="0"/>
      <dgm:spPr/>
    </dgm:pt>
    <dgm:pt modelId="{4180DAE3-0A61-4F91-A5FF-5F5432C6CC37}" type="pres">
      <dgm:prSet presAssocID="{990A4004-4467-4191-A948-AB58E09049D2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257BD6-6929-45EF-82D7-9AC89CDA8167}" type="pres">
      <dgm:prSet presAssocID="{9FEC45CD-0393-4A3F-B811-8CAECD7FFB6D}" presName="parTxOnlySpace" presStyleCnt="0"/>
      <dgm:spPr/>
    </dgm:pt>
    <dgm:pt modelId="{9B5D9067-A559-4BC9-9480-4F5651C6E524}" type="pres">
      <dgm:prSet presAssocID="{1F31125A-282C-41E9-9066-9B343465A312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646603-0199-430C-9CD1-8E0EEAEB870C}" type="presOf" srcId="{97CE71A8-B55C-42D9-977D-9531B6CD1506}" destId="{23675C79-A50E-43AF-824D-E9DC01E68B45}" srcOrd="0" destOrd="0" presId="urn:microsoft.com/office/officeart/2005/8/layout/chevron1"/>
    <dgm:cxn modelId="{9C872A16-60BB-42B4-8624-513CF17A32DE}" type="presOf" srcId="{1F31125A-282C-41E9-9066-9B343465A312}" destId="{9B5D9067-A559-4BC9-9480-4F5651C6E524}" srcOrd="0" destOrd="0" presId="urn:microsoft.com/office/officeart/2005/8/layout/chevron1"/>
    <dgm:cxn modelId="{289EE79E-C164-4116-9F6C-FCBE836C4353}" type="presOf" srcId="{990A4004-4467-4191-A948-AB58E09049D2}" destId="{4180DAE3-0A61-4F91-A5FF-5F5432C6CC37}" srcOrd="0" destOrd="0" presId="urn:microsoft.com/office/officeart/2005/8/layout/chevron1"/>
    <dgm:cxn modelId="{EDE182A0-2432-4EE0-8418-A1BF3A4CECD4}" srcId="{97CE71A8-B55C-42D9-977D-9531B6CD1506}" destId="{477F4B31-4987-4DA1-A584-8F64C8904F41}" srcOrd="1" destOrd="0" parTransId="{4A4B03D0-3030-42B9-B5F9-575A2DE8A98B}" sibTransId="{8FBC2BDB-2F42-4AD3-AD03-24D783A74F52}"/>
    <dgm:cxn modelId="{23D5FBA8-E5DE-4134-A081-0221E403962E}" srcId="{97CE71A8-B55C-42D9-977D-9531B6CD1506}" destId="{990A4004-4467-4191-A948-AB58E09049D2}" srcOrd="3" destOrd="0" parTransId="{1E10D287-65D7-4B85-9048-E6F387F9FF4F}" sibTransId="{9FEC45CD-0393-4A3F-B811-8CAECD7FFB6D}"/>
    <dgm:cxn modelId="{87409012-763C-4C4C-986C-9AAD522E586A}" type="presOf" srcId="{24A25B5D-511F-4443-84D3-F09CFD85A2F5}" destId="{7EB0E7A3-D29A-4A55-9147-7F77EC31C144}" srcOrd="0" destOrd="0" presId="urn:microsoft.com/office/officeart/2005/8/layout/chevron1"/>
    <dgm:cxn modelId="{1A6EEB5A-6D05-44F3-BAF4-99A48A558425}" srcId="{97CE71A8-B55C-42D9-977D-9531B6CD1506}" destId="{1F31125A-282C-41E9-9066-9B343465A312}" srcOrd="4" destOrd="0" parTransId="{C1623955-EC8B-45E1-A983-4C98E9896518}" sibTransId="{2E413D62-4105-4CDE-B34D-232D3714F81A}"/>
    <dgm:cxn modelId="{A5639E95-19B6-4DBD-AD10-C2693EE85FC6}" srcId="{97CE71A8-B55C-42D9-977D-9531B6CD1506}" destId="{24A25B5D-511F-4443-84D3-F09CFD85A2F5}" srcOrd="2" destOrd="0" parTransId="{ADF64494-09A3-4D33-B718-BF857C9AE6A4}" sibTransId="{523C97EF-331E-4118-A5D3-3AFAE4908523}"/>
    <dgm:cxn modelId="{A8FA829F-9747-4D44-9CD7-DBB333153498}" type="presOf" srcId="{477F4B31-4987-4DA1-A584-8F64C8904F41}" destId="{D51819F5-FE41-4DAF-8B7A-AF0A86079E0F}" srcOrd="0" destOrd="0" presId="urn:microsoft.com/office/officeart/2005/8/layout/chevron1"/>
    <dgm:cxn modelId="{7ADA0543-F6A3-403F-9E77-F63A60472038}" srcId="{97CE71A8-B55C-42D9-977D-9531B6CD1506}" destId="{5177686A-1A5A-4E02-94DA-0BB6C1CD2D63}" srcOrd="0" destOrd="0" parTransId="{E007E0CD-FF0F-4DFC-9BD7-C2FED627A019}" sibTransId="{36F3DC60-7BEA-4638-B569-3829AC298D0F}"/>
    <dgm:cxn modelId="{4E3A137E-7A65-4A67-981D-96AF77EB67AB}" type="presOf" srcId="{5177686A-1A5A-4E02-94DA-0BB6C1CD2D63}" destId="{1D794ECC-E421-4DE2-B33B-3E96E5BB3374}" srcOrd="0" destOrd="0" presId="urn:microsoft.com/office/officeart/2005/8/layout/chevron1"/>
    <dgm:cxn modelId="{FE4C1373-361E-4784-8811-B311BC009CF9}" type="presParOf" srcId="{23675C79-A50E-43AF-824D-E9DC01E68B45}" destId="{1D794ECC-E421-4DE2-B33B-3E96E5BB3374}" srcOrd="0" destOrd="0" presId="urn:microsoft.com/office/officeart/2005/8/layout/chevron1"/>
    <dgm:cxn modelId="{68CB7364-48FB-4EF5-A437-670C306529BE}" type="presParOf" srcId="{23675C79-A50E-43AF-824D-E9DC01E68B45}" destId="{F643286A-E68A-44C9-8025-F96185F8D597}" srcOrd="1" destOrd="0" presId="urn:microsoft.com/office/officeart/2005/8/layout/chevron1"/>
    <dgm:cxn modelId="{3AA75319-CB38-460D-B2F0-C310F23BE6F9}" type="presParOf" srcId="{23675C79-A50E-43AF-824D-E9DC01E68B45}" destId="{D51819F5-FE41-4DAF-8B7A-AF0A86079E0F}" srcOrd="2" destOrd="0" presId="urn:microsoft.com/office/officeart/2005/8/layout/chevron1"/>
    <dgm:cxn modelId="{D61F90CE-9DAE-4628-BEE7-17B5C93CD744}" type="presParOf" srcId="{23675C79-A50E-43AF-824D-E9DC01E68B45}" destId="{ECC5C2B8-AFD6-4909-8FE5-8BAD308BDD3B}" srcOrd="3" destOrd="0" presId="urn:microsoft.com/office/officeart/2005/8/layout/chevron1"/>
    <dgm:cxn modelId="{1E4F69A5-B246-439E-97F6-9D6E857AD0AC}" type="presParOf" srcId="{23675C79-A50E-43AF-824D-E9DC01E68B45}" destId="{7EB0E7A3-D29A-4A55-9147-7F77EC31C144}" srcOrd="4" destOrd="0" presId="urn:microsoft.com/office/officeart/2005/8/layout/chevron1"/>
    <dgm:cxn modelId="{84D676B7-594D-4020-9F98-C8E29317AC52}" type="presParOf" srcId="{23675C79-A50E-43AF-824D-E9DC01E68B45}" destId="{F48C6B73-DA1A-4CBB-B2C2-3E9E7012EDC7}" srcOrd="5" destOrd="0" presId="urn:microsoft.com/office/officeart/2005/8/layout/chevron1"/>
    <dgm:cxn modelId="{2338107C-ECA1-4A67-97AD-A98982768B10}" type="presParOf" srcId="{23675C79-A50E-43AF-824D-E9DC01E68B45}" destId="{4180DAE3-0A61-4F91-A5FF-5F5432C6CC37}" srcOrd="6" destOrd="0" presId="urn:microsoft.com/office/officeart/2005/8/layout/chevron1"/>
    <dgm:cxn modelId="{B079EF71-40B7-4B2A-8E29-4F419CC37AE5}" type="presParOf" srcId="{23675C79-A50E-43AF-824D-E9DC01E68B45}" destId="{69257BD6-6929-45EF-82D7-9AC89CDA8167}" srcOrd="7" destOrd="0" presId="urn:microsoft.com/office/officeart/2005/8/layout/chevron1"/>
    <dgm:cxn modelId="{4771D4A9-3AD9-467C-BE37-940977B9F168}" type="presParOf" srcId="{23675C79-A50E-43AF-824D-E9DC01E68B45}" destId="{9B5D9067-A559-4BC9-9480-4F5651C6E52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94ECC-E421-4DE2-B33B-3E96E5BB3374}">
      <dsp:nvSpPr>
        <dsp:cNvPr id="0" name=""/>
        <dsp:cNvSpPr/>
      </dsp:nvSpPr>
      <dsp:spPr>
        <a:xfrm>
          <a:off x="2179" y="0"/>
          <a:ext cx="1940137" cy="2880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Motivation</a:t>
          </a:r>
          <a:endParaRPr lang="en-GB" sz="1000" kern="1200" dirty="0"/>
        </a:p>
      </dsp:txBody>
      <dsp:txXfrm>
        <a:off x="146195" y="0"/>
        <a:ext cx="1652105" cy="288032"/>
      </dsp:txXfrm>
    </dsp:sp>
    <dsp:sp modelId="{D51819F5-FE41-4DAF-8B7A-AF0A86079E0F}">
      <dsp:nvSpPr>
        <dsp:cNvPr id="0" name=""/>
        <dsp:cNvSpPr/>
      </dsp:nvSpPr>
      <dsp:spPr>
        <a:xfrm>
          <a:off x="1748303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Research Questions</a:t>
          </a:r>
          <a:endParaRPr lang="en-GB" sz="1000" kern="1200" dirty="0"/>
        </a:p>
      </dsp:txBody>
      <dsp:txXfrm>
        <a:off x="1892319" y="0"/>
        <a:ext cx="1652105" cy="288032"/>
      </dsp:txXfrm>
    </dsp:sp>
    <dsp:sp modelId="{7EB0E7A3-D29A-4A55-9147-7F77EC31C144}">
      <dsp:nvSpPr>
        <dsp:cNvPr id="0" name=""/>
        <dsp:cNvSpPr/>
      </dsp:nvSpPr>
      <dsp:spPr>
        <a:xfrm>
          <a:off x="3494427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Mediawiki Software Process</a:t>
          </a:r>
          <a:endParaRPr lang="en-GB" sz="1000" kern="1200" dirty="0"/>
        </a:p>
      </dsp:txBody>
      <dsp:txXfrm>
        <a:off x="3638443" y="0"/>
        <a:ext cx="1652105" cy="288032"/>
      </dsp:txXfrm>
    </dsp:sp>
    <dsp:sp modelId="{4180DAE3-0A61-4F91-A5FF-5F5432C6CC37}">
      <dsp:nvSpPr>
        <dsp:cNvPr id="0" name=""/>
        <dsp:cNvSpPr/>
      </dsp:nvSpPr>
      <dsp:spPr>
        <a:xfrm>
          <a:off x="5240550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Implementation Details</a:t>
          </a:r>
          <a:endParaRPr lang="en-GB" sz="1000" kern="1200" dirty="0"/>
        </a:p>
      </dsp:txBody>
      <dsp:txXfrm>
        <a:off x="5384566" y="0"/>
        <a:ext cx="1652105" cy="288032"/>
      </dsp:txXfrm>
    </dsp:sp>
    <dsp:sp modelId="{9B5D9067-A559-4BC9-9480-4F5651C6E524}">
      <dsp:nvSpPr>
        <dsp:cNvPr id="0" name=""/>
        <dsp:cNvSpPr/>
      </dsp:nvSpPr>
      <dsp:spPr>
        <a:xfrm>
          <a:off x="6986674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Evaluation &amp; Conclusion</a:t>
          </a:r>
          <a:endParaRPr lang="en-GB" sz="1000" kern="1200" dirty="0"/>
        </a:p>
      </dsp:txBody>
      <dsp:txXfrm>
        <a:off x="7130690" y="0"/>
        <a:ext cx="1652105" cy="28803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94ECC-E421-4DE2-B33B-3E96E5BB3374}">
      <dsp:nvSpPr>
        <dsp:cNvPr id="0" name=""/>
        <dsp:cNvSpPr/>
      </dsp:nvSpPr>
      <dsp:spPr>
        <a:xfrm>
          <a:off x="2179" y="0"/>
          <a:ext cx="1940137" cy="2880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Motivation</a:t>
          </a:r>
          <a:endParaRPr lang="en-GB" sz="1000" kern="1200" dirty="0"/>
        </a:p>
      </dsp:txBody>
      <dsp:txXfrm>
        <a:off x="146195" y="0"/>
        <a:ext cx="1652105" cy="288032"/>
      </dsp:txXfrm>
    </dsp:sp>
    <dsp:sp modelId="{D51819F5-FE41-4DAF-8B7A-AF0A86079E0F}">
      <dsp:nvSpPr>
        <dsp:cNvPr id="0" name=""/>
        <dsp:cNvSpPr/>
      </dsp:nvSpPr>
      <dsp:spPr>
        <a:xfrm>
          <a:off x="1748303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Research Questions</a:t>
          </a:r>
          <a:endParaRPr lang="en-GB" sz="1000" kern="1200" dirty="0"/>
        </a:p>
      </dsp:txBody>
      <dsp:txXfrm>
        <a:off x="1892319" y="0"/>
        <a:ext cx="1652105" cy="288032"/>
      </dsp:txXfrm>
    </dsp:sp>
    <dsp:sp modelId="{7EB0E7A3-D29A-4A55-9147-7F77EC31C144}">
      <dsp:nvSpPr>
        <dsp:cNvPr id="0" name=""/>
        <dsp:cNvSpPr/>
      </dsp:nvSpPr>
      <dsp:spPr>
        <a:xfrm>
          <a:off x="3494427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Mediawiki Software Process</a:t>
          </a:r>
          <a:endParaRPr lang="en-GB" sz="1000" kern="1200" dirty="0"/>
        </a:p>
      </dsp:txBody>
      <dsp:txXfrm>
        <a:off x="3638443" y="0"/>
        <a:ext cx="1652105" cy="288032"/>
      </dsp:txXfrm>
    </dsp:sp>
    <dsp:sp modelId="{4180DAE3-0A61-4F91-A5FF-5F5432C6CC37}">
      <dsp:nvSpPr>
        <dsp:cNvPr id="0" name=""/>
        <dsp:cNvSpPr/>
      </dsp:nvSpPr>
      <dsp:spPr>
        <a:xfrm>
          <a:off x="5240550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Implementation Details</a:t>
          </a:r>
          <a:endParaRPr lang="en-GB" sz="1000" kern="1200" dirty="0"/>
        </a:p>
      </dsp:txBody>
      <dsp:txXfrm>
        <a:off x="5384566" y="0"/>
        <a:ext cx="1652105" cy="288032"/>
      </dsp:txXfrm>
    </dsp:sp>
    <dsp:sp modelId="{9B5D9067-A559-4BC9-9480-4F5651C6E524}">
      <dsp:nvSpPr>
        <dsp:cNvPr id="0" name=""/>
        <dsp:cNvSpPr/>
      </dsp:nvSpPr>
      <dsp:spPr>
        <a:xfrm>
          <a:off x="6986674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Evaluation &amp; Conclusion</a:t>
          </a:r>
          <a:endParaRPr lang="en-GB" sz="1000" kern="1200" dirty="0"/>
        </a:p>
      </dsp:txBody>
      <dsp:txXfrm>
        <a:off x="7130690" y="0"/>
        <a:ext cx="1652105" cy="28803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94ECC-E421-4DE2-B33B-3E96E5BB3374}">
      <dsp:nvSpPr>
        <dsp:cNvPr id="0" name=""/>
        <dsp:cNvSpPr/>
      </dsp:nvSpPr>
      <dsp:spPr>
        <a:xfrm>
          <a:off x="2179" y="0"/>
          <a:ext cx="1940137" cy="2880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Motivation</a:t>
          </a:r>
          <a:endParaRPr lang="en-GB" sz="1000" kern="1200" dirty="0"/>
        </a:p>
      </dsp:txBody>
      <dsp:txXfrm>
        <a:off x="146195" y="0"/>
        <a:ext cx="1652105" cy="288032"/>
      </dsp:txXfrm>
    </dsp:sp>
    <dsp:sp modelId="{D51819F5-FE41-4DAF-8B7A-AF0A86079E0F}">
      <dsp:nvSpPr>
        <dsp:cNvPr id="0" name=""/>
        <dsp:cNvSpPr/>
      </dsp:nvSpPr>
      <dsp:spPr>
        <a:xfrm>
          <a:off x="1748303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Research Questions</a:t>
          </a:r>
          <a:endParaRPr lang="en-GB" sz="1000" kern="1200" dirty="0"/>
        </a:p>
      </dsp:txBody>
      <dsp:txXfrm>
        <a:off x="1892319" y="0"/>
        <a:ext cx="1652105" cy="288032"/>
      </dsp:txXfrm>
    </dsp:sp>
    <dsp:sp modelId="{7EB0E7A3-D29A-4A55-9147-7F77EC31C144}">
      <dsp:nvSpPr>
        <dsp:cNvPr id="0" name=""/>
        <dsp:cNvSpPr/>
      </dsp:nvSpPr>
      <dsp:spPr>
        <a:xfrm>
          <a:off x="3494427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Mediawiki Software Process</a:t>
          </a:r>
          <a:endParaRPr lang="en-GB" sz="1000" kern="1200" dirty="0"/>
        </a:p>
      </dsp:txBody>
      <dsp:txXfrm>
        <a:off x="3638443" y="0"/>
        <a:ext cx="1652105" cy="288032"/>
      </dsp:txXfrm>
    </dsp:sp>
    <dsp:sp modelId="{4180DAE3-0A61-4F91-A5FF-5F5432C6CC37}">
      <dsp:nvSpPr>
        <dsp:cNvPr id="0" name=""/>
        <dsp:cNvSpPr/>
      </dsp:nvSpPr>
      <dsp:spPr>
        <a:xfrm>
          <a:off x="5240550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Implementation Details</a:t>
          </a:r>
          <a:endParaRPr lang="en-GB" sz="1000" kern="1200" dirty="0"/>
        </a:p>
      </dsp:txBody>
      <dsp:txXfrm>
        <a:off x="5384566" y="0"/>
        <a:ext cx="1652105" cy="288032"/>
      </dsp:txXfrm>
    </dsp:sp>
    <dsp:sp modelId="{9B5D9067-A559-4BC9-9480-4F5651C6E524}">
      <dsp:nvSpPr>
        <dsp:cNvPr id="0" name=""/>
        <dsp:cNvSpPr/>
      </dsp:nvSpPr>
      <dsp:spPr>
        <a:xfrm>
          <a:off x="6986674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Evaluation &amp; Conclusion</a:t>
          </a:r>
          <a:endParaRPr lang="en-GB" sz="1000" kern="1200" dirty="0"/>
        </a:p>
      </dsp:txBody>
      <dsp:txXfrm>
        <a:off x="7130690" y="0"/>
        <a:ext cx="1652105" cy="28803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94ECC-E421-4DE2-B33B-3E96E5BB3374}">
      <dsp:nvSpPr>
        <dsp:cNvPr id="0" name=""/>
        <dsp:cNvSpPr/>
      </dsp:nvSpPr>
      <dsp:spPr>
        <a:xfrm>
          <a:off x="2179" y="0"/>
          <a:ext cx="1940137" cy="2880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Motivation</a:t>
          </a:r>
          <a:endParaRPr lang="en-GB" sz="1000" kern="1200" dirty="0"/>
        </a:p>
      </dsp:txBody>
      <dsp:txXfrm>
        <a:off x="146195" y="0"/>
        <a:ext cx="1652105" cy="288032"/>
      </dsp:txXfrm>
    </dsp:sp>
    <dsp:sp modelId="{D51819F5-FE41-4DAF-8B7A-AF0A86079E0F}">
      <dsp:nvSpPr>
        <dsp:cNvPr id="0" name=""/>
        <dsp:cNvSpPr/>
      </dsp:nvSpPr>
      <dsp:spPr>
        <a:xfrm>
          <a:off x="1748303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Research Questions</a:t>
          </a:r>
          <a:endParaRPr lang="en-GB" sz="1000" kern="1200" dirty="0"/>
        </a:p>
      </dsp:txBody>
      <dsp:txXfrm>
        <a:off x="1892319" y="0"/>
        <a:ext cx="1652105" cy="288032"/>
      </dsp:txXfrm>
    </dsp:sp>
    <dsp:sp modelId="{7EB0E7A3-D29A-4A55-9147-7F77EC31C144}">
      <dsp:nvSpPr>
        <dsp:cNvPr id="0" name=""/>
        <dsp:cNvSpPr/>
      </dsp:nvSpPr>
      <dsp:spPr>
        <a:xfrm>
          <a:off x="3494427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Mediawiki Software Process</a:t>
          </a:r>
          <a:endParaRPr lang="en-GB" sz="1000" kern="1200" dirty="0"/>
        </a:p>
      </dsp:txBody>
      <dsp:txXfrm>
        <a:off x="3638443" y="0"/>
        <a:ext cx="1652105" cy="288032"/>
      </dsp:txXfrm>
    </dsp:sp>
    <dsp:sp modelId="{4180DAE3-0A61-4F91-A5FF-5F5432C6CC37}">
      <dsp:nvSpPr>
        <dsp:cNvPr id="0" name=""/>
        <dsp:cNvSpPr/>
      </dsp:nvSpPr>
      <dsp:spPr>
        <a:xfrm>
          <a:off x="5240550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Implementation Details</a:t>
          </a:r>
          <a:endParaRPr lang="en-GB" sz="1000" kern="1200" dirty="0"/>
        </a:p>
      </dsp:txBody>
      <dsp:txXfrm>
        <a:off x="5384566" y="0"/>
        <a:ext cx="1652105" cy="288032"/>
      </dsp:txXfrm>
    </dsp:sp>
    <dsp:sp modelId="{9B5D9067-A559-4BC9-9480-4F5651C6E524}">
      <dsp:nvSpPr>
        <dsp:cNvPr id="0" name=""/>
        <dsp:cNvSpPr/>
      </dsp:nvSpPr>
      <dsp:spPr>
        <a:xfrm>
          <a:off x="6986674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Evaluation &amp; Conclusion</a:t>
          </a:r>
          <a:endParaRPr lang="en-GB" sz="1000" kern="1200" dirty="0"/>
        </a:p>
      </dsp:txBody>
      <dsp:txXfrm>
        <a:off x="7130690" y="0"/>
        <a:ext cx="1652105" cy="28803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94ECC-E421-4DE2-B33B-3E96E5BB3374}">
      <dsp:nvSpPr>
        <dsp:cNvPr id="0" name=""/>
        <dsp:cNvSpPr/>
      </dsp:nvSpPr>
      <dsp:spPr>
        <a:xfrm>
          <a:off x="2179" y="0"/>
          <a:ext cx="1940137" cy="2880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Motivation</a:t>
          </a:r>
          <a:endParaRPr lang="en-GB" sz="1000" kern="1200" dirty="0"/>
        </a:p>
      </dsp:txBody>
      <dsp:txXfrm>
        <a:off x="146195" y="0"/>
        <a:ext cx="1652105" cy="288032"/>
      </dsp:txXfrm>
    </dsp:sp>
    <dsp:sp modelId="{D51819F5-FE41-4DAF-8B7A-AF0A86079E0F}">
      <dsp:nvSpPr>
        <dsp:cNvPr id="0" name=""/>
        <dsp:cNvSpPr/>
      </dsp:nvSpPr>
      <dsp:spPr>
        <a:xfrm>
          <a:off x="1748303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Research Questions</a:t>
          </a:r>
          <a:endParaRPr lang="en-GB" sz="1000" kern="1200" dirty="0"/>
        </a:p>
      </dsp:txBody>
      <dsp:txXfrm>
        <a:off x="1892319" y="0"/>
        <a:ext cx="1652105" cy="288032"/>
      </dsp:txXfrm>
    </dsp:sp>
    <dsp:sp modelId="{7EB0E7A3-D29A-4A55-9147-7F77EC31C144}">
      <dsp:nvSpPr>
        <dsp:cNvPr id="0" name=""/>
        <dsp:cNvSpPr/>
      </dsp:nvSpPr>
      <dsp:spPr>
        <a:xfrm>
          <a:off x="3494427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Mediawiki Software Process</a:t>
          </a:r>
          <a:endParaRPr lang="en-GB" sz="1000" kern="1200" dirty="0"/>
        </a:p>
      </dsp:txBody>
      <dsp:txXfrm>
        <a:off x="3638443" y="0"/>
        <a:ext cx="1652105" cy="288032"/>
      </dsp:txXfrm>
    </dsp:sp>
    <dsp:sp modelId="{4180DAE3-0A61-4F91-A5FF-5F5432C6CC37}">
      <dsp:nvSpPr>
        <dsp:cNvPr id="0" name=""/>
        <dsp:cNvSpPr/>
      </dsp:nvSpPr>
      <dsp:spPr>
        <a:xfrm>
          <a:off x="5240550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Implementation Details</a:t>
          </a:r>
          <a:endParaRPr lang="en-GB" sz="1000" kern="1200" dirty="0"/>
        </a:p>
      </dsp:txBody>
      <dsp:txXfrm>
        <a:off x="5384566" y="0"/>
        <a:ext cx="1652105" cy="288032"/>
      </dsp:txXfrm>
    </dsp:sp>
    <dsp:sp modelId="{9B5D9067-A559-4BC9-9480-4F5651C6E524}">
      <dsp:nvSpPr>
        <dsp:cNvPr id="0" name=""/>
        <dsp:cNvSpPr/>
      </dsp:nvSpPr>
      <dsp:spPr>
        <a:xfrm>
          <a:off x="6986674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Evaluation &amp; Conclusion</a:t>
          </a:r>
          <a:endParaRPr lang="en-GB" sz="1000" kern="1200" dirty="0"/>
        </a:p>
      </dsp:txBody>
      <dsp:txXfrm>
        <a:off x="7130690" y="0"/>
        <a:ext cx="1652105" cy="28803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94ECC-E421-4DE2-B33B-3E96E5BB3374}">
      <dsp:nvSpPr>
        <dsp:cNvPr id="0" name=""/>
        <dsp:cNvSpPr/>
      </dsp:nvSpPr>
      <dsp:spPr>
        <a:xfrm>
          <a:off x="2179" y="0"/>
          <a:ext cx="1940137" cy="2880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Motivation</a:t>
          </a:r>
          <a:endParaRPr lang="en-GB" sz="1000" kern="1200" dirty="0"/>
        </a:p>
      </dsp:txBody>
      <dsp:txXfrm>
        <a:off x="146195" y="0"/>
        <a:ext cx="1652105" cy="288032"/>
      </dsp:txXfrm>
    </dsp:sp>
    <dsp:sp modelId="{D51819F5-FE41-4DAF-8B7A-AF0A86079E0F}">
      <dsp:nvSpPr>
        <dsp:cNvPr id="0" name=""/>
        <dsp:cNvSpPr/>
      </dsp:nvSpPr>
      <dsp:spPr>
        <a:xfrm>
          <a:off x="1748303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Research Questions</a:t>
          </a:r>
          <a:endParaRPr lang="en-GB" sz="1000" kern="1200" dirty="0"/>
        </a:p>
      </dsp:txBody>
      <dsp:txXfrm>
        <a:off x="1892319" y="0"/>
        <a:ext cx="1652105" cy="288032"/>
      </dsp:txXfrm>
    </dsp:sp>
    <dsp:sp modelId="{7EB0E7A3-D29A-4A55-9147-7F77EC31C144}">
      <dsp:nvSpPr>
        <dsp:cNvPr id="0" name=""/>
        <dsp:cNvSpPr/>
      </dsp:nvSpPr>
      <dsp:spPr>
        <a:xfrm>
          <a:off x="3494427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Mediawiki Software Process</a:t>
          </a:r>
          <a:endParaRPr lang="en-GB" sz="1000" kern="1200" dirty="0"/>
        </a:p>
      </dsp:txBody>
      <dsp:txXfrm>
        <a:off x="3638443" y="0"/>
        <a:ext cx="1652105" cy="288032"/>
      </dsp:txXfrm>
    </dsp:sp>
    <dsp:sp modelId="{4180DAE3-0A61-4F91-A5FF-5F5432C6CC37}">
      <dsp:nvSpPr>
        <dsp:cNvPr id="0" name=""/>
        <dsp:cNvSpPr/>
      </dsp:nvSpPr>
      <dsp:spPr>
        <a:xfrm>
          <a:off x="5240550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Implementation Details</a:t>
          </a:r>
          <a:endParaRPr lang="en-GB" sz="1000" kern="1200" dirty="0"/>
        </a:p>
      </dsp:txBody>
      <dsp:txXfrm>
        <a:off x="5384566" y="0"/>
        <a:ext cx="1652105" cy="288032"/>
      </dsp:txXfrm>
    </dsp:sp>
    <dsp:sp modelId="{9B5D9067-A559-4BC9-9480-4F5651C6E524}">
      <dsp:nvSpPr>
        <dsp:cNvPr id="0" name=""/>
        <dsp:cNvSpPr/>
      </dsp:nvSpPr>
      <dsp:spPr>
        <a:xfrm>
          <a:off x="6986674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Evaluation &amp; Conclusion</a:t>
          </a:r>
          <a:endParaRPr lang="en-GB" sz="1000" kern="1200" dirty="0"/>
        </a:p>
      </dsp:txBody>
      <dsp:txXfrm>
        <a:off x="7130690" y="0"/>
        <a:ext cx="1652105" cy="28803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94ECC-E421-4DE2-B33B-3E96E5BB3374}">
      <dsp:nvSpPr>
        <dsp:cNvPr id="0" name=""/>
        <dsp:cNvSpPr/>
      </dsp:nvSpPr>
      <dsp:spPr>
        <a:xfrm>
          <a:off x="2179" y="0"/>
          <a:ext cx="1940137" cy="2880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Motivation</a:t>
          </a:r>
          <a:endParaRPr lang="en-GB" sz="1000" kern="1200" dirty="0"/>
        </a:p>
      </dsp:txBody>
      <dsp:txXfrm>
        <a:off x="146195" y="0"/>
        <a:ext cx="1652105" cy="288032"/>
      </dsp:txXfrm>
    </dsp:sp>
    <dsp:sp modelId="{D51819F5-FE41-4DAF-8B7A-AF0A86079E0F}">
      <dsp:nvSpPr>
        <dsp:cNvPr id="0" name=""/>
        <dsp:cNvSpPr/>
      </dsp:nvSpPr>
      <dsp:spPr>
        <a:xfrm>
          <a:off x="1748303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Research Questions</a:t>
          </a:r>
          <a:endParaRPr lang="en-GB" sz="1000" kern="1200" dirty="0"/>
        </a:p>
      </dsp:txBody>
      <dsp:txXfrm>
        <a:off x="1892319" y="0"/>
        <a:ext cx="1652105" cy="288032"/>
      </dsp:txXfrm>
    </dsp:sp>
    <dsp:sp modelId="{7EB0E7A3-D29A-4A55-9147-7F77EC31C144}">
      <dsp:nvSpPr>
        <dsp:cNvPr id="0" name=""/>
        <dsp:cNvSpPr/>
      </dsp:nvSpPr>
      <dsp:spPr>
        <a:xfrm>
          <a:off x="3494427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Mediawiki Software Process</a:t>
          </a:r>
          <a:endParaRPr lang="en-GB" sz="1000" kern="1200" dirty="0"/>
        </a:p>
      </dsp:txBody>
      <dsp:txXfrm>
        <a:off x="3638443" y="0"/>
        <a:ext cx="1652105" cy="288032"/>
      </dsp:txXfrm>
    </dsp:sp>
    <dsp:sp modelId="{4180DAE3-0A61-4F91-A5FF-5F5432C6CC37}">
      <dsp:nvSpPr>
        <dsp:cNvPr id="0" name=""/>
        <dsp:cNvSpPr/>
      </dsp:nvSpPr>
      <dsp:spPr>
        <a:xfrm>
          <a:off x="5240550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Implementation Details</a:t>
          </a:r>
          <a:endParaRPr lang="en-GB" sz="1000" kern="1200" dirty="0"/>
        </a:p>
      </dsp:txBody>
      <dsp:txXfrm>
        <a:off x="5384566" y="0"/>
        <a:ext cx="1652105" cy="288032"/>
      </dsp:txXfrm>
    </dsp:sp>
    <dsp:sp modelId="{9B5D9067-A559-4BC9-9480-4F5651C6E524}">
      <dsp:nvSpPr>
        <dsp:cNvPr id="0" name=""/>
        <dsp:cNvSpPr/>
      </dsp:nvSpPr>
      <dsp:spPr>
        <a:xfrm>
          <a:off x="6986674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Evaluation &amp; Conclusion</a:t>
          </a:r>
          <a:endParaRPr lang="en-GB" sz="1000" kern="1200" dirty="0"/>
        </a:p>
      </dsp:txBody>
      <dsp:txXfrm>
        <a:off x="7130690" y="0"/>
        <a:ext cx="1652105" cy="28803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94ECC-E421-4DE2-B33B-3E96E5BB3374}">
      <dsp:nvSpPr>
        <dsp:cNvPr id="0" name=""/>
        <dsp:cNvSpPr/>
      </dsp:nvSpPr>
      <dsp:spPr>
        <a:xfrm>
          <a:off x="2179" y="0"/>
          <a:ext cx="1940137" cy="2880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Motivation</a:t>
          </a:r>
          <a:endParaRPr lang="en-GB" sz="1000" kern="1200" dirty="0"/>
        </a:p>
      </dsp:txBody>
      <dsp:txXfrm>
        <a:off x="146195" y="0"/>
        <a:ext cx="1652105" cy="288032"/>
      </dsp:txXfrm>
    </dsp:sp>
    <dsp:sp modelId="{D51819F5-FE41-4DAF-8B7A-AF0A86079E0F}">
      <dsp:nvSpPr>
        <dsp:cNvPr id="0" name=""/>
        <dsp:cNvSpPr/>
      </dsp:nvSpPr>
      <dsp:spPr>
        <a:xfrm>
          <a:off x="1748303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Research Questions</a:t>
          </a:r>
          <a:endParaRPr lang="en-GB" sz="1000" kern="1200" dirty="0"/>
        </a:p>
      </dsp:txBody>
      <dsp:txXfrm>
        <a:off x="1892319" y="0"/>
        <a:ext cx="1652105" cy="288032"/>
      </dsp:txXfrm>
    </dsp:sp>
    <dsp:sp modelId="{7EB0E7A3-D29A-4A55-9147-7F77EC31C144}">
      <dsp:nvSpPr>
        <dsp:cNvPr id="0" name=""/>
        <dsp:cNvSpPr/>
      </dsp:nvSpPr>
      <dsp:spPr>
        <a:xfrm>
          <a:off x="3494427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Mediawiki Software Process</a:t>
          </a:r>
          <a:endParaRPr lang="en-GB" sz="1000" kern="1200" dirty="0"/>
        </a:p>
      </dsp:txBody>
      <dsp:txXfrm>
        <a:off x="3638443" y="0"/>
        <a:ext cx="1652105" cy="288032"/>
      </dsp:txXfrm>
    </dsp:sp>
    <dsp:sp modelId="{4180DAE3-0A61-4F91-A5FF-5F5432C6CC37}">
      <dsp:nvSpPr>
        <dsp:cNvPr id="0" name=""/>
        <dsp:cNvSpPr/>
      </dsp:nvSpPr>
      <dsp:spPr>
        <a:xfrm>
          <a:off x="5240550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Implementation Details</a:t>
          </a:r>
          <a:endParaRPr lang="en-GB" sz="1000" kern="1200" dirty="0"/>
        </a:p>
      </dsp:txBody>
      <dsp:txXfrm>
        <a:off x="5384566" y="0"/>
        <a:ext cx="1652105" cy="288032"/>
      </dsp:txXfrm>
    </dsp:sp>
    <dsp:sp modelId="{9B5D9067-A559-4BC9-9480-4F5651C6E524}">
      <dsp:nvSpPr>
        <dsp:cNvPr id="0" name=""/>
        <dsp:cNvSpPr/>
      </dsp:nvSpPr>
      <dsp:spPr>
        <a:xfrm>
          <a:off x="6986674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Evaluation &amp; Conclusion</a:t>
          </a:r>
          <a:endParaRPr lang="en-GB" sz="1000" kern="1200" dirty="0"/>
        </a:p>
      </dsp:txBody>
      <dsp:txXfrm>
        <a:off x="7130690" y="0"/>
        <a:ext cx="1652105" cy="2880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94ECC-E421-4DE2-B33B-3E96E5BB3374}">
      <dsp:nvSpPr>
        <dsp:cNvPr id="0" name=""/>
        <dsp:cNvSpPr/>
      </dsp:nvSpPr>
      <dsp:spPr>
        <a:xfrm>
          <a:off x="2179" y="0"/>
          <a:ext cx="1940137" cy="2880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Motivation</a:t>
          </a:r>
          <a:endParaRPr lang="en-GB" sz="1000" kern="1200" dirty="0"/>
        </a:p>
      </dsp:txBody>
      <dsp:txXfrm>
        <a:off x="146195" y="0"/>
        <a:ext cx="1652105" cy="288032"/>
      </dsp:txXfrm>
    </dsp:sp>
    <dsp:sp modelId="{D51819F5-FE41-4DAF-8B7A-AF0A86079E0F}">
      <dsp:nvSpPr>
        <dsp:cNvPr id="0" name=""/>
        <dsp:cNvSpPr/>
      </dsp:nvSpPr>
      <dsp:spPr>
        <a:xfrm>
          <a:off x="1748303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Research Questions</a:t>
          </a:r>
          <a:endParaRPr lang="en-GB" sz="1000" kern="1200" dirty="0"/>
        </a:p>
      </dsp:txBody>
      <dsp:txXfrm>
        <a:off x="1892319" y="0"/>
        <a:ext cx="1652105" cy="288032"/>
      </dsp:txXfrm>
    </dsp:sp>
    <dsp:sp modelId="{7EB0E7A3-D29A-4A55-9147-7F77EC31C144}">
      <dsp:nvSpPr>
        <dsp:cNvPr id="0" name=""/>
        <dsp:cNvSpPr/>
      </dsp:nvSpPr>
      <dsp:spPr>
        <a:xfrm>
          <a:off x="3494427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Mediawiki Software Process</a:t>
          </a:r>
          <a:endParaRPr lang="en-GB" sz="1000" kern="1200" dirty="0"/>
        </a:p>
      </dsp:txBody>
      <dsp:txXfrm>
        <a:off x="3638443" y="0"/>
        <a:ext cx="1652105" cy="288032"/>
      </dsp:txXfrm>
    </dsp:sp>
    <dsp:sp modelId="{4180DAE3-0A61-4F91-A5FF-5F5432C6CC37}">
      <dsp:nvSpPr>
        <dsp:cNvPr id="0" name=""/>
        <dsp:cNvSpPr/>
      </dsp:nvSpPr>
      <dsp:spPr>
        <a:xfrm>
          <a:off x="5240550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Implementation Details</a:t>
          </a:r>
          <a:endParaRPr lang="en-GB" sz="1000" kern="1200" dirty="0"/>
        </a:p>
      </dsp:txBody>
      <dsp:txXfrm>
        <a:off x="5384566" y="0"/>
        <a:ext cx="1652105" cy="288032"/>
      </dsp:txXfrm>
    </dsp:sp>
    <dsp:sp modelId="{9B5D9067-A559-4BC9-9480-4F5651C6E524}">
      <dsp:nvSpPr>
        <dsp:cNvPr id="0" name=""/>
        <dsp:cNvSpPr/>
      </dsp:nvSpPr>
      <dsp:spPr>
        <a:xfrm>
          <a:off x="6986674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Evaluation &amp; Conclusion</a:t>
          </a:r>
          <a:endParaRPr lang="en-GB" sz="1000" kern="1200" dirty="0"/>
        </a:p>
      </dsp:txBody>
      <dsp:txXfrm>
        <a:off x="7130690" y="0"/>
        <a:ext cx="1652105" cy="2880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94ECC-E421-4DE2-B33B-3E96E5BB3374}">
      <dsp:nvSpPr>
        <dsp:cNvPr id="0" name=""/>
        <dsp:cNvSpPr/>
      </dsp:nvSpPr>
      <dsp:spPr>
        <a:xfrm>
          <a:off x="2179" y="0"/>
          <a:ext cx="1940137" cy="2880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Motivation</a:t>
          </a:r>
          <a:endParaRPr lang="en-GB" sz="1000" kern="1200" dirty="0"/>
        </a:p>
      </dsp:txBody>
      <dsp:txXfrm>
        <a:off x="146195" y="0"/>
        <a:ext cx="1652105" cy="288032"/>
      </dsp:txXfrm>
    </dsp:sp>
    <dsp:sp modelId="{D51819F5-FE41-4DAF-8B7A-AF0A86079E0F}">
      <dsp:nvSpPr>
        <dsp:cNvPr id="0" name=""/>
        <dsp:cNvSpPr/>
      </dsp:nvSpPr>
      <dsp:spPr>
        <a:xfrm>
          <a:off x="1748303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Research Questions</a:t>
          </a:r>
          <a:endParaRPr lang="en-GB" sz="1000" kern="1200" dirty="0"/>
        </a:p>
      </dsp:txBody>
      <dsp:txXfrm>
        <a:off x="1892319" y="0"/>
        <a:ext cx="1652105" cy="288032"/>
      </dsp:txXfrm>
    </dsp:sp>
    <dsp:sp modelId="{7EB0E7A3-D29A-4A55-9147-7F77EC31C144}">
      <dsp:nvSpPr>
        <dsp:cNvPr id="0" name=""/>
        <dsp:cNvSpPr/>
      </dsp:nvSpPr>
      <dsp:spPr>
        <a:xfrm>
          <a:off x="3494427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Mediawiki Software Process</a:t>
          </a:r>
          <a:endParaRPr lang="en-GB" sz="1000" kern="1200" dirty="0"/>
        </a:p>
      </dsp:txBody>
      <dsp:txXfrm>
        <a:off x="3638443" y="0"/>
        <a:ext cx="1652105" cy="288032"/>
      </dsp:txXfrm>
    </dsp:sp>
    <dsp:sp modelId="{4180DAE3-0A61-4F91-A5FF-5F5432C6CC37}">
      <dsp:nvSpPr>
        <dsp:cNvPr id="0" name=""/>
        <dsp:cNvSpPr/>
      </dsp:nvSpPr>
      <dsp:spPr>
        <a:xfrm>
          <a:off x="5240550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Implementation Details</a:t>
          </a:r>
          <a:endParaRPr lang="en-GB" sz="1000" kern="1200" dirty="0"/>
        </a:p>
      </dsp:txBody>
      <dsp:txXfrm>
        <a:off x="5384566" y="0"/>
        <a:ext cx="1652105" cy="288032"/>
      </dsp:txXfrm>
    </dsp:sp>
    <dsp:sp modelId="{9B5D9067-A559-4BC9-9480-4F5651C6E524}">
      <dsp:nvSpPr>
        <dsp:cNvPr id="0" name=""/>
        <dsp:cNvSpPr/>
      </dsp:nvSpPr>
      <dsp:spPr>
        <a:xfrm>
          <a:off x="6986674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Evaluation &amp; Conclusion</a:t>
          </a:r>
          <a:endParaRPr lang="en-GB" sz="1000" kern="1200" dirty="0"/>
        </a:p>
      </dsp:txBody>
      <dsp:txXfrm>
        <a:off x="7130690" y="0"/>
        <a:ext cx="1652105" cy="2880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94ECC-E421-4DE2-B33B-3E96E5BB3374}">
      <dsp:nvSpPr>
        <dsp:cNvPr id="0" name=""/>
        <dsp:cNvSpPr/>
      </dsp:nvSpPr>
      <dsp:spPr>
        <a:xfrm>
          <a:off x="2179" y="0"/>
          <a:ext cx="1940137" cy="2880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Motivation</a:t>
          </a:r>
          <a:endParaRPr lang="en-GB" sz="1000" kern="1200" dirty="0"/>
        </a:p>
      </dsp:txBody>
      <dsp:txXfrm>
        <a:off x="146195" y="0"/>
        <a:ext cx="1652105" cy="288032"/>
      </dsp:txXfrm>
    </dsp:sp>
    <dsp:sp modelId="{D51819F5-FE41-4DAF-8B7A-AF0A86079E0F}">
      <dsp:nvSpPr>
        <dsp:cNvPr id="0" name=""/>
        <dsp:cNvSpPr/>
      </dsp:nvSpPr>
      <dsp:spPr>
        <a:xfrm>
          <a:off x="1748303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Research Questions</a:t>
          </a:r>
          <a:endParaRPr lang="en-GB" sz="1000" kern="1200" dirty="0"/>
        </a:p>
      </dsp:txBody>
      <dsp:txXfrm>
        <a:off x="1892319" y="0"/>
        <a:ext cx="1652105" cy="288032"/>
      </dsp:txXfrm>
    </dsp:sp>
    <dsp:sp modelId="{7EB0E7A3-D29A-4A55-9147-7F77EC31C144}">
      <dsp:nvSpPr>
        <dsp:cNvPr id="0" name=""/>
        <dsp:cNvSpPr/>
      </dsp:nvSpPr>
      <dsp:spPr>
        <a:xfrm>
          <a:off x="3494427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Mediawiki Software Process</a:t>
          </a:r>
          <a:endParaRPr lang="en-GB" sz="1000" kern="1200" dirty="0"/>
        </a:p>
      </dsp:txBody>
      <dsp:txXfrm>
        <a:off x="3638443" y="0"/>
        <a:ext cx="1652105" cy="288032"/>
      </dsp:txXfrm>
    </dsp:sp>
    <dsp:sp modelId="{4180DAE3-0A61-4F91-A5FF-5F5432C6CC37}">
      <dsp:nvSpPr>
        <dsp:cNvPr id="0" name=""/>
        <dsp:cNvSpPr/>
      </dsp:nvSpPr>
      <dsp:spPr>
        <a:xfrm>
          <a:off x="5240550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Implementation Details</a:t>
          </a:r>
          <a:endParaRPr lang="en-GB" sz="1000" kern="1200" dirty="0"/>
        </a:p>
      </dsp:txBody>
      <dsp:txXfrm>
        <a:off x="5384566" y="0"/>
        <a:ext cx="1652105" cy="288032"/>
      </dsp:txXfrm>
    </dsp:sp>
    <dsp:sp modelId="{9B5D9067-A559-4BC9-9480-4F5651C6E524}">
      <dsp:nvSpPr>
        <dsp:cNvPr id="0" name=""/>
        <dsp:cNvSpPr/>
      </dsp:nvSpPr>
      <dsp:spPr>
        <a:xfrm>
          <a:off x="6986674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Evaluation &amp; Conclusion</a:t>
          </a:r>
          <a:endParaRPr lang="en-GB" sz="1000" kern="1200" dirty="0"/>
        </a:p>
      </dsp:txBody>
      <dsp:txXfrm>
        <a:off x="7130690" y="0"/>
        <a:ext cx="1652105" cy="2880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94ECC-E421-4DE2-B33B-3E96E5BB3374}">
      <dsp:nvSpPr>
        <dsp:cNvPr id="0" name=""/>
        <dsp:cNvSpPr/>
      </dsp:nvSpPr>
      <dsp:spPr>
        <a:xfrm>
          <a:off x="2179" y="0"/>
          <a:ext cx="1940137" cy="2880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Motivation</a:t>
          </a:r>
          <a:endParaRPr lang="en-GB" sz="1000" kern="1200" dirty="0"/>
        </a:p>
      </dsp:txBody>
      <dsp:txXfrm>
        <a:off x="146195" y="0"/>
        <a:ext cx="1652105" cy="288032"/>
      </dsp:txXfrm>
    </dsp:sp>
    <dsp:sp modelId="{D51819F5-FE41-4DAF-8B7A-AF0A86079E0F}">
      <dsp:nvSpPr>
        <dsp:cNvPr id="0" name=""/>
        <dsp:cNvSpPr/>
      </dsp:nvSpPr>
      <dsp:spPr>
        <a:xfrm>
          <a:off x="1748303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Research Questions</a:t>
          </a:r>
          <a:endParaRPr lang="en-GB" sz="1000" kern="1200" dirty="0"/>
        </a:p>
      </dsp:txBody>
      <dsp:txXfrm>
        <a:off x="1892319" y="0"/>
        <a:ext cx="1652105" cy="288032"/>
      </dsp:txXfrm>
    </dsp:sp>
    <dsp:sp modelId="{7EB0E7A3-D29A-4A55-9147-7F77EC31C144}">
      <dsp:nvSpPr>
        <dsp:cNvPr id="0" name=""/>
        <dsp:cNvSpPr/>
      </dsp:nvSpPr>
      <dsp:spPr>
        <a:xfrm>
          <a:off x="3494427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Mediawiki Software Process</a:t>
          </a:r>
          <a:endParaRPr lang="en-GB" sz="1000" kern="1200" dirty="0"/>
        </a:p>
      </dsp:txBody>
      <dsp:txXfrm>
        <a:off x="3638443" y="0"/>
        <a:ext cx="1652105" cy="288032"/>
      </dsp:txXfrm>
    </dsp:sp>
    <dsp:sp modelId="{4180DAE3-0A61-4F91-A5FF-5F5432C6CC37}">
      <dsp:nvSpPr>
        <dsp:cNvPr id="0" name=""/>
        <dsp:cNvSpPr/>
      </dsp:nvSpPr>
      <dsp:spPr>
        <a:xfrm>
          <a:off x="5240550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Implementation Details</a:t>
          </a:r>
          <a:endParaRPr lang="en-GB" sz="1000" kern="1200" dirty="0"/>
        </a:p>
      </dsp:txBody>
      <dsp:txXfrm>
        <a:off x="5384566" y="0"/>
        <a:ext cx="1652105" cy="288032"/>
      </dsp:txXfrm>
    </dsp:sp>
    <dsp:sp modelId="{9B5D9067-A559-4BC9-9480-4F5651C6E524}">
      <dsp:nvSpPr>
        <dsp:cNvPr id="0" name=""/>
        <dsp:cNvSpPr/>
      </dsp:nvSpPr>
      <dsp:spPr>
        <a:xfrm>
          <a:off x="6986674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Evaluation &amp; Conclusion</a:t>
          </a:r>
          <a:endParaRPr lang="en-GB" sz="1000" kern="1200" dirty="0"/>
        </a:p>
      </dsp:txBody>
      <dsp:txXfrm>
        <a:off x="7130690" y="0"/>
        <a:ext cx="1652105" cy="28803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94ECC-E421-4DE2-B33B-3E96E5BB3374}">
      <dsp:nvSpPr>
        <dsp:cNvPr id="0" name=""/>
        <dsp:cNvSpPr/>
      </dsp:nvSpPr>
      <dsp:spPr>
        <a:xfrm>
          <a:off x="2179" y="0"/>
          <a:ext cx="1940137" cy="2880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Motivation</a:t>
          </a:r>
          <a:endParaRPr lang="en-GB" sz="1000" kern="1200" dirty="0"/>
        </a:p>
      </dsp:txBody>
      <dsp:txXfrm>
        <a:off x="146195" y="0"/>
        <a:ext cx="1652105" cy="288032"/>
      </dsp:txXfrm>
    </dsp:sp>
    <dsp:sp modelId="{D51819F5-FE41-4DAF-8B7A-AF0A86079E0F}">
      <dsp:nvSpPr>
        <dsp:cNvPr id="0" name=""/>
        <dsp:cNvSpPr/>
      </dsp:nvSpPr>
      <dsp:spPr>
        <a:xfrm>
          <a:off x="1748303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Research Questions</a:t>
          </a:r>
          <a:endParaRPr lang="en-GB" sz="1000" kern="1200" dirty="0"/>
        </a:p>
      </dsp:txBody>
      <dsp:txXfrm>
        <a:off x="1892319" y="0"/>
        <a:ext cx="1652105" cy="288032"/>
      </dsp:txXfrm>
    </dsp:sp>
    <dsp:sp modelId="{7EB0E7A3-D29A-4A55-9147-7F77EC31C144}">
      <dsp:nvSpPr>
        <dsp:cNvPr id="0" name=""/>
        <dsp:cNvSpPr/>
      </dsp:nvSpPr>
      <dsp:spPr>
        <a:xfrm>
          <a:off x="3494427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Mediawiki Software Process</a:t>
          </a:r>
          <a:endParaRPr lang="en-GB" sz="1000" kern="1200" dirty="0"/>
        </a:p>
      </dsp:txBody>
      <dsp:txXfrm>
        <a:off x="3638443" y="0"/>
        <a:ext cx="1652105" cy="288032"/>
      </dsp:txXfrm>
    </dsp:sp>
    <dsp:sp modelId="{4180DAE3-0A61-4F91-A5FF-5F5432C6CC37}">
      <dsp:nvSpPr>
        <dsp:cNvPr id="0" name=""/>
        <dsp:cNvSpPr/>
      </dsp:nvSpPr>
      <dsp:spPr>
        <a:xfrm>
          <a:off x="5240550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Implementation Details</a:t>
          </a:r>
          <a:endParaRPr lang="en-GB" sz="1000" kern="1200" dirty="0"/>
        </a:p>
      </dsp:txBody>
      <dsp:txXfrm>
        <a:off x="5384566" y="0"/>
        <a:ext cx="1652105" cy="288032"/>
      </dsp:txXfrm>
    </dsp:sp>
    <dsp:sp modelId="{9B5D9067-A559-4BC9-9480-4F5651C6E524}">
      <dsp:nvSpPr>
        <dsp:cNvPr id="0" name=""/>
        <dsp:cNvSpPr/>
      </dsp:nvSpPr>
      <dsp:spPr>
        <a:xfrm>
          <a:off x="6988854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Evaluation &amp; Conclusion</a:t>
          </a:r>
          <a:endParaRPr lang="en-GB" sz="1000" kern="1200" dirty="0"/>
        </a:p>
      </dsp:txBody>
      <dsp:txXfrm>
        <a:off x="7132870" y="0"/>
        <a:ext cx="1652105" cy="28803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94ECC-E421-4DE2-B33B-3E96E5BB3374}">
      <dsp:nvSpPr>
        <dsp:cNvPr id="0" name=""/>
        <dsp:cNvSpPr/>
      </dsp:nvSpPr>
      <dsp:spPr>
        <a:xfrm>
          <a:off x="2179" y="0"/>
          <a:ext cx="1940137" cy="2880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Motivation</a:t>
          </a:r>
          <a:endParaRPr lang="en-GB" sz="1000" kern="1200" dirty="0"/>
        </a:p>
      </dsp:txBody>
      <dsp:txXfrm>
        <a:off x="146195" y="0"/>
        <a:ext cx="1652105" cy="288032"/>
      </dsp:txXfrm>
    </dsp:sp>
    <dsp:sp modelId="{D51819F5-FE41-4DAF-8B7A-AF0A86079E0F}">
      <dsp:nvSpPr>
        <dsp:cNvPr id="0" name=""/>
        <dsp:cNvSpPr/>
      </dsp:nvSpPr>
      <dsp:spPr>
        <a:xfrm>
          <a:off x="1748303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Research Questions</a:t>
          </a:r>
          <a:endParaRPr lang="en-GB" sz="1000" kern="1200" dirty="0"/>
        </a:p>
      </dsp:txBody>
      <dsp:txXfrm>
        <a:off x="1892319" y="0"/>
        <a:ext cx="1652105" cy="288032"/>
      </dsp:txXfrm>
    </dsp:sp>
    <dsp:sp modelId="{7EB0E7A3-D29A-4A55-9147-7F77EC31C144}">
      <dsp:nvSpPr>
        <dsp:cNvPr id="0" name=""/>
        <dsp:cNvSpPr/>
      </dsp:nvSpPr>
      <dsp:spPr>
        <a:xfrm>
          <a:off x="3494427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Mediawiki Software Process</a:t>
          </a:r>
          <a:endParaRPr lang="en-GB" sz="1000" kern="1200" dirty="0"/>
        </a:p>
      </dsp:txBody>
      <dsp:txXfrm>
        <a:off x="3638443" y="0"/>
        <a:ext cx="1652105" cy="288032"/>
      </dsp:txXfrm>
    </dsp:sp>
    <dsp:sp modelId="{4180DAE3-0A61-4F91-A5FF-5F5432C6CC37}">
      <dsp:nvSpPr>
        <dsp:cNvPr id="0" name=""/>
        <dsp:cNvSpPr/>
      </dsp:nvSpPr>
      <dsp:spPr>
        <a:xfrm>
          <a:off x="5240550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Implementation Details</a:t>
          </a:r>
          <a:endParaRPr lang="en-GB" sz="1000" kern="1200" dirty="0"/>
        </a:p>
      </dsp:txBody>
      <dsp:txXfrm>
        <a:off x="5384566" y="0"/>
        <a:ext cx="1652105" cy="288032"/>
      </dsp:txXfrm>
    </dsp:sp>
    <dsp:sp modelId="{9B5D9067-A559-4BC9-9480-4F5651C6E524}">
      <dsp:nvSpPr>
        <dsp:cNvPr id="0" name=""/>
        <dsp:cNvSpPr/>
      </dsp:nvSpPr>
      <dsp:spPr>
        <a:xfrm>
          <a:off x="6986674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Evaluation &amp; Conclusion</a:t>
          </a:r>
          <a:endParaRPr lang="en-GB" sz="1000" kern="1200" dirty="0"/>
        </a:p>
      </dsp:txBody>
      <dsp:txXfrm>
        <a:off x="7130690" y="0"/>
        <a:ext cx="1652105" cy="28803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94ECC-E421-4DE2-B33B-3E96E5BB3374}">
      <dsp:nvSpPr>
        <dsp:cNvPr id="0" name=""/>
        <dsp:cNvSpPr/>
      </dsp:nvSpPr>
      <dsp:spPr>
        <a:xfrm>
          <a:off x="2179" y="0"/>
          <a:ext cx="1940137" cy="2880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Motivation</a:t>
          </a:r>
          <a:endParaRPr lang="en-GB" sz="1000" kern="1200" dirty="0"/>
        </a:p>
      </dsp:txBody>
      <dsp:txXfrm>
        <a:off x="146195" y="0"/>
        <a:ext cx="1652105" cy="288032"/>
      </dsp:txXfrm>
    </dsp:sp>
    <dsp:sp modelId="{D51819F5-FE41-4DAF-8B7A-AF0A86079E0F}">
      <dsp:nvSpPr>
        <dsp:cNvPr id="0" name=""/>
        <dsp:cNvSpPr/>
      </dsp:nvSpPr>
      <dsp:spPr>
        <a:xfrm>
          <a:off x="1748303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Research Questions</a:t>
          </a:r>
          <a:endParaRPr lang="en-GB" sz="1000" kern="1200" dirty="0"/>
        </a:p>
      </dsp:txBody>
      <dsp:txXfrm>
        <a:off x="1892319" y="0"/>
        <a:ext cx="1652105" cy="288032"/>
      </dsp:txXfrm>
    </dsp:sp>
    <dsp:sp modelId="{7EB0E7A3-D29A-4A55-9147-7F77EC31C144}">
      <dsp:nvSpPr>
        <dsp:cNvPr id="0" name=""/>
        <dsp:cNvSpPr/>
      </dsp:nvSpPr>
      <dsp:spPr>
        <a:xfrm>
          <a:off x="3494427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Mediawiki Software Process</a:t>
          </a:r>
          <a:endParaRPr lang="en-GB" sz="1000" kern="1200" dirty="0"/>
        </a:p>
      </dsp:txBody>
      <dsp:txXfrm>
        <a:off x="3638443" y="0"/>
        <a:ext cx="1652105" cy="288032"/>
      </dsp:txXfrm>
    </dsp:sp>
    <dsp:sp modelId="{4180DAE3-0A61-4F91-A5FF-5F5432C6CC37}">
      <dsp:nvSpPr>
        <dsp:cNvPr id="0" name=""/>
        <dsp:cNvSpPr/>
      </dsp:nvSpPr>
      <dsp:spPr>
        <a:xfrm>
          <a:off x="5240550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Implementation Details</a:t>
          </a:r>
          <a:endParaRPr lang="en-GB" sz="1000" kern="1200" dirty="0"/>
        </a:p>
      </dsp:txBody>
      <dsp:txXfrm>
        <a:off x="5384566" y="0"/>
        <a:ext cx="1652105" cy="288032"/>
      </dsp:txXfrm>
    </dsp:sp>
    <dsp:sp modelId="{9B5D9067-A559-4BC9-9480-4F5651C6E524}">
      <dsp:nvSpPr>
        <dsp:cNvPr id="0" name=""/>
        <dsp:cNvSpPr/>
      </dsp:nvSpPr>
      <dsp:spPr>
        <a:xfrm>
          <a:off x="6986674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Evaluation &amp; Conclusion</a:t>
          </a:r>
          <a:endParaRPr lang="en-GB" sz="1000" kern="1200" dirty="0"/>
        </a:p>
      </dsp:txBody>
      <dsp:txXfrm>
        <a:off x="7130690" y="0"/>
        <a:ext cx="1652105" cy="28803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94ECC-E421-4DE2-B33B-3E96E5BB3374}">
      <dsp:nvSpPr>
        <dsp:cNvPr id="0" name=""/>
        <dsp:cNvSpPr/>
      </dsp:nvSpPr>
      <dsp:spPr>
        <a:xfrm>
          <a:off x="2179" y="0"/>
          <a:ext cx="1940137" cy="2880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Motivation</a:t>
          </a:r>
          <a:endParaRPr lang="en-GB" sz="1000" kern="1200" dirty="0"/>
        </a:p>
      </dsp:txBody>
      <dsp:txXfrm>
        <a:off x="146195" y="0"/>
        <a:ext cx="1652105" cy="288032"/>
      </dsp:txXfrm>
    </dsp:sp>
    <dsp:sp modelId="{D51819F5-FE41-4DAF-8B7A-AF0A86079E0F}">
      <dsp:nvSpPr>
        <dsp:cNvPr id="0" name=""/>
        <dsp:cNvSpPr/>
      </dsp:nvSpPr>
      <dsp:spPr>
        <a:xfrm>
          <a:off x="1748303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Research Questions</a:t>
          </a:r>
          <a:endParaRPr lang="en-GB" sz="1000" kern="1200" dirty="0"/>
        </a:p>
      </dsp:txBody>
      <dsp:txXfrm>
        <a:off x="1892319" y="0"/>
        <a:ext cx="1652105" cy="288032"/>
      </dsp:txXfrm>
    </dsp:sp>
    <dsp:sp modelId="{7EB0E7A3-D29A-4A55-9147-7F77EC31C144}">
      <dsp:nvSpPr>
        <dsp:cNvPr id="0" name=""/>
        <dsp:cNvSpPr/>
      </dsp:nvSpPr>
      <dsp:spPr>
        <a:xfrm>
          <a:off x="3494427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Mediawiki Software Process</a:t>
          </a:r>
          <a:endParaRPr lang="en-GB" sz="1000" kern="1200" dirty="0"/>
        </a:p>
      </dsp:txBody>
      <dsp:txXfrm>
        <a:off x="3638443" y="0"/>
        <a:ext cx="1652105" cy="288032"/>
      </dsp:txXfrm>
    </dsp:sp>
    <dsp:sp modelId="{4180DAE3-0A61-4F91-A5FF-5F5432C6CC37}">
      <dsp:nvSpPr>
        <dsp:cNvPr id="0" name=""/>
        <dsp:cNvSpPr/>
      </dsp:nvSpPr>
      <dsp:spPr>
        <a:xfrm>
          <a:off x="5240550" y="0"/>
          <a:ext cx="1940137" cy="288032"/>
        </a:xfrm>
        <a:prstGeom prst="chevron">
          <a:avLst/>
        </a:prstGeom>
        <a:solidFill>
          <a:schemeClr val="accent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Implementation Details</a:t>
          </a:r>
          <a:endParaRPr lang="en-GB" sz="1000" kern="1200" dirty="0"/>
        </a:p>
      </dsp:txBody>
      <dsp:txXfrm>
        <a:off x="5384566" y="0"/>
        <a:ext cx="1652105" cy="288032"/>
      </dsp:txXfrm>
    </dsp:sp>
    <dsp:sp modelId="{9B5D9067-A559-4BC9-9480-4F5651C6E524}">
      <dsp:nvSpPr>
        <dsp:cNvPr id="0" name=""/>
        <dsp:cNvSpPr/>
      </dsp:nvSpPr>
      <dsp:spPr>
        <a:xfrm>
          <a:off x="6986674" y="0"/>
          <a:ext cx="1940137" cy="288032"/>
        </a:xfrm>
        <a:prstGeom prst="chevron">
          <a:avLst/>
        </a:prstGeom>
        <a:solidFill>
          <a:schemeClr val="bg1">
            <a:lumMod val="8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Evaluation &amp; Conclusion</a:t>
          </a:r>
          <a:endParaRPr lang="en-GB" sz="1000" kern="1200" dirty="0"/>
        </a:p>
      </dsp:txBody>
      <dsp:txXfrm>
        <a:off x="7130690" y="0"/>
        <a:ext cx="1652105" cy="2880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‹#›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9938"/>
            <a:ext cx="51149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Mastertextformat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858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946684" y="4862014"/>
            <a:ext cx="5205932" cy="460508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9938"/>
            <a:ext cx="5114925" cy="3835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698766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matthes.in.tum.de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matthes.in.tum.de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7.gi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07" y="864066"/>
            <a:ext cx="9144508" cy="5993934"/>
          </a:xfrm>
          <a:prstGeom prst="rect">
            <a:avLst/>
          </a:prstGeom>
        </p:spPr>
      </p:pic>
      <p:sp>
        <p:nvSpPr>
          <p:cNvPr id="15" name="Rechteck 14"/>
          <p:cNvSpPr/>
          <p:nvPr/>
        </p:nvSpPr>
        <p:spPr>
          <a:xfrm>
            <a:off x="457199" y="2465917"/>
            <a:ext cx="8722802" cy="130223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>
              <a:latin typeface="+mn-lt"/>
            </a:endParaRPr>
          </a:p>
        </p:txBody>
      </p:sp>
      <p:sp>
        <p:nvSpPr>
          <p:cNvPr id="16" name="Textfeld 15">
            <a:hlinkClick r:id="rId3"/>
          </p:cNvPr>
          <p:cNvSpPr txBox="1"/>
          <p:nvPr/>
        </p:nvSpPr>
        <p:spPr>
          <a:xfrm>
            <a:off x="0" y="4821509"/>
            <a:ext cx="8133646" cy="13607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0" tIns="140400" rIns="144000" bIns="140400" rtlCol="0">
            <a:spAutoFit/>
          </a:bodyPr>
          <a:lstStyle/>
          <a:p>
            <a:pPr marL="180000"/>
            <a:r>
              <a:rPr lang="de-DE" sz="1400" b="0" i="0" noProof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Arial"/>
              </a:rPr>
              <a:t>Software Engineering für betriebliche Informationssysteme (sebis) </a:t>
            </a:r>
          </a:p>
          <a:p>
            <a:pPr marL="180000"/>
            <a:r>
              <a:rPr lang="de-DE" sz="1400" b="0" i="0" noProof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Arial"/>
              </a:rPr>
              <a:t>Fakultät für Informatik</a:t>
            </a:r>
          </a:p>
          <a:p>
            <a:pPr marL="180000"/>
            <a:r>
              <a:rPr lang="de-DE" sz="1400" b="0" i="0" noProof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Arial"/>
              </a:rPr>
              <a:t>Technische Universität München</a:t>
            </a:r>
          </a:p>
          <a:p>
            <a:pPr marL="180000"/>
            <a:endParaRPr lang="de-DE" sz="1400" b="0" i="0" noProof="1" smtClean="0">
              <a:solidFill>
                <a:schemeClr val="tx1">
                  <a:lumMod val="60000"/>
                  <a:lumOff val="40000"/>
                </a:schemeClr>
              </a:solidFill>
              <a:latin typeface="+mn-lt"/>
              <a:cs typeface="Arial"/>
            </a:endParaRPr>
          </a:p>
          <a:p>
            <a:pPr marL="180000"/>
            <a:r>
              <a:rPr lang="de-DE" sz="1400" b="0" i="0" u="none" noProof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Arial"/>
                <a:hlinkClick r:id="rId3"/>
              </a:rPr>
              <a:t>wwwmatthes.in.tum.de</a:t>
            </a:r>
            <a:endParaRPr lang="de-DE" sz="1400" b="0" i="0" u="none" noProof="1">
              <a:solidFill>
                <a:schemeClr val="tx1">
                  <a:lumMod val="60000"/>
                  <a:lumOff val="40000"/>
                </a:schemeClr>
              </a:solidFill>
              <a:latin typeface="+mn-lt"/>
              <a:cs typeface="Arial"/>
            </a:endParaRPr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465387"/>
            <a:ext cx="8686800" cy="1302763"/>
          </a:xfrm>
          <a:prstGeom prst="rect">
            <a:avLst/>
          </a:prstGeom>
          <a:noFill/>
          <a:ln>
            <a:noFill/>
          </a:ln>
        </p:spPr>
        <p:txBody>
          <a:bodyPr anchor="b" anchorCtr="0">
            <a:normAutofit/>
          </a:bodyPr>
          <a:lstStyle>
            <a:lvl1pPr marL="180000" algn="l">
              <a:defRPr sz="3200" b="1" i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de-DE" noProof="0" dirty="0" smtClean="0"/>
              <a:t>&lt;Titel&gt;</a:t>
            </a:r>
            <a:endParaRPr lang="de-DE" noProof="0" dirty="0"/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7199" y="3766608"/>
            <a:ext cx="8722802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>
            <a:lvl1pPr marL="180000" indent="0">
              <a:buFontTx/>
              <a:buNone/>
              <a:defRPr sz="18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noProof="0" dirty="0" smtClean="0"/>
              <a:t>&lt;Vortragender&gt; &lt;Datum&gt; &lt;Ort&gt;</a:t>
            </a:r>
            <a:endParaRPr lang="de-DE" noProof="0" dirty="0"/>
          </a:p>
        </p:txBody>
      </p:sp>
      <p:pic>
        <p:nvPicPr>
          <p:cNvPr id="23" name="Bild 6" descr="TUMLogo_mZ_L_Vollflaeche_negativ_RGB (1)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089"/>
          <a:stretch/>
        </p:blipFill>
        <p:spPr>
          <a:xfrm>
            <a:off x="1238868" y="349434"/>
            <a:ext cx="1830684" cy="362712"/>
          </a:xfrm>
          <a:prstGeom prst="rect">
            <a:avLst/>
          </a:prstGeom>
        </p:spPr>
      </p:pic>
      <p:pic>
        <p:nvPicPr>
          <p:cNvPr id="24" name="Bild 6" descr="TUMLogo_mZ_L_Vollflaeche_negativ_RGB (1)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199" y="349434"/>
            <a:ext cx="680487" cy="362712"/>
          </a:xfrm>
          <a:prstGeom prst="rect">
            <a:avLst/>
          </a:prstGeom>
        </p:spPr>
      </p:pic>
      <p:pic>
        <p:nvPicPr>
          <p:cNvPr id="9" name="Grafik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07" y="864066"/>
            <a:ext cx="9144508" cy="5993934"/>
          </a:xfrm>
          <a:prstGeom prst="rect">
            <a:avLst/>
          </a:prstGeom>
        </p:spPr>
      </p:pic>
      <p:sp>
        <p:nvSpPr>
          <p:cNvPr id="10" name="Rechteck 14"/>
          <p:cNvSpPr/>
          <p:nvPr userDrawn="1"/>
        </p:nvSpPr>
        <p:spPr>
          <a:xfrm>
            <a:off x="457199" y="2465917"/>
            <a:ext cx="8722802" cy="130223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>
              <a:latin typeface="+mn-lt"/>
            </a:endParaRPr>
          </a:p>
        </p:txBody>
      </p:sp>
      <p:sp>
        <p:nvSpPr>
          <p:cNvPr id="11" name="Textfeld 15">
            <a:hlinkClick r:id="rId3"/>
          </p:cNvPr>
          <p:cNvSpPr txBox="1"/>
          <p:nvPr userDrawn="1"/>
        </p:nvSpPr>
        <p:spPr>
          <a:xfrm>
            <a:off x="0" y="4821509"/>
            <a:ext cx="8133646" cy="13607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0" tIns="140400" rIns="144000" bIns="140400" rtlCol="0">
            <a:spAutoFit/>
          </a:bodyPr>
          <a:lstStyle/>
          <a:p>
            <a:pPr marL="180000"/>
            <a:r>
              <a:rPr lang="de-DE" sz="1400" b="0" i="0" noProof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Arial"/>
              </a:rPr>
              <a:t>Software Engineering für betriebliche Informationssysteme (sebis) </a:t>
            </a:r>
          </a:p>
          <a:p>
            <a:pPr marL="180000"/>
            <a:r>
              <a:rPr lang="de-DE" sz="1400" b="0" i="0" noProof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Arial"/>
              </a:rPr>
              <a:t>Fakultät für Informatik</a:t>
            </a:r>
          </a:p>
          <a:p>
            <a:pPr marL="180000"/>
            <a:r>
              <a:rPr lang="de-DE" sz="1400" b="0" i="0" noProof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Arial"/>
              </a:rPr>
              <a:t>Technische Universität München</a:t>
            </a:r>
          </a:p>
          <a:p>
            <a:pPr marL="180000"/>
            <a:endParaRPr lang="de-DE" sz="1400" b="0" i="0" noProof="1" smtClean="0">
              <a:solidFill>
                <a:schemeClr val="tx1">
                  <a:lumMod val="60000"/>
                  <a:lumOff val="40000"/>
                </a:schemeClr>
              </a:solidFill>
              <a:latin typeface="+mn-lt"/>
              <a:cs typeface="Arial"/>
            </a:endParaRPr>
          </a:p>
          <a:p>
            <a:pPr marL="180000"/>
            <a:r>
              <a:rPr lang="de-DE" sz="1400" b="0" i="0" u="none" noProof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Arial"/>
                <a:hlinkClick r:id="rId3"/>
              </a:rPr>
              <a:t>wwwmatthes.in.tum.de</a:t>
            </a:r>
            <a:endParaRPr lang="de-DE" sz="1400" b="0" i="0" u="none" noProof="1">
              <a:solidFill>
                <a:schemeClr val="tx1">
                  <a:lumMod val="60000"/>
                  <a:lumOff val="40000"/>
                </a:schemeClr>
              </a:solidFill>
              <a:latin typeface="+mn-lt"/>
              <a:cs typeface="Arial"/>
            </a:endParaRPr>
          </a:p>
        </p:txBody>
      </p:sp>
      <p:pic>
        <p:nvPicPr>
          <p:cNvPr id="12" name="Bild 6" descr="TUMLogo_mZ_L_Vollflaeche_negativ_RGB (1)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089"/>
          <a:stretch/>
        </p:blipFill>
        <p:spPr>
          <a:xfrm>
            <a:off x="1238868" y="349434"/>
            <a:ext cx="1830684" cy="362712"/>
          </a:xfrm>
          <a:prstGeom prst="rect">
            <a:avLst/>
          </a:prstGeom>
        </p:spPr>
      </p:pic>
      <p:pic>
        <p:nvPicPr>
          <p:cNvPr id="13" name="Bild 6" descr="TUMLogo_mZ_L_Vollflaeche_negativ_RGB (1).png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199" y="349434"/>
            <a:ext cx="680487" cy="362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9000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07" y="864066"/>
            <a:ext cx="9144508" cy="5993934"/>
          </a:xfrm>
          <a:prstGeom prst="rect">
            <a:avLst/>
          </a:prstGeom>
        </p:spPr>
      </p:pic>
      <p:sp>
        <p:nvSpPr>
          <p:cNvPr id="15" name="Rechteck 14"/>
          <p:cNvSpPr/>
          <p:nvPr userDrawn="1"/>
        </p:nvSpPr>
        <p:spPr>
          <a:xfrm>
            <a:off x="457199" y="2465917"/>
            <a:ext cx="8722802" cy="130223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>
              <a:latin typeface="+mn-lt"/>
            </a:endParaRPr>
          </a:p>
        </p:txBody>
      </p:sp>
      <p:sp>
        <p:nvSpPr>
          <p:cNvPr id="16" name="Textfeld 15">
            <a:hlinkClick r:id="rId3"/>
          </p:cNvPr>
          <p:cNvSpPr txBox="1"/>
          <p:nvPr userDrawn="1"/>
        </p:nvSpPr>
        <p:spPr>
          <a:xfrm>
            <a:off x="0" y="4821509"/>
            <a:ext cx="8133646" cy="13607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0" tIns="140400" rIns="144000" bIns="140400" rtlCol="0">
            <a:spAutoFit/>
          </a:bodyPr>
          <a:lstStyle/>
          <a:p>
            <a:pPr marL="180000"/>
            <a:r>
              <a:rPr lang="de-DE" sz="1400" b="0" i="0" noProof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Arial"/>
              </a:rPr>
              <a:t>Software Engineering für betriebliche Informationssysteme (sebis) </a:t>
            </a:r>
          </a:p>
          <a:p>
            <a:pPr marL="180000"/>
            <a:r>
              <a:rPr lang="de-DE" sz="1400" b="0" i="0" noProof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Arial"/>
              </a:rPr>
              <a:t>Fakultät für Informatik</a:t>
            </a:r>
          </a:p>
          <a:p>
            <a:pPr marL="180000"/>
            <a:r>
              <a:rPr lang="de-DE" sz="1400" b="0" i="0" noProof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Arial"/>
              </a:rPr>
              <a:t>Technische Universität München</a:t>
            </a:r>
          </a:p>
          <a:p>
            <a:pPr marL="180000"/>
            <a:endParaRPr lang="de-DE" sz="1400" b="0" i="0" noProof="1" smtClean="0">
              <a:solidFill>
                <a:schemeClr val="tx1">
                  <a:lumMod val="60000"/>
                  <a:lumOff val="40000"/>
                </a:schemeClr>
              </a:solidFill>
              <a:latin typeface="+mn-lt"/>
              <a:cs typeface="Arial"/>
            </a:endParaRPr>
          </a:p>
          <a:p>
            <a:pPr marL="180000"/>
            <a:r>
              <a:rPr lang="de-DE" sz="1400" b="0" i="0" u="none" noProof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Arial"/>
                <a:hlinkClick r:id="rId3"/>
              </a:rPr>
              <a:t>wwwmatthes.in.tum.de</a:t>
            </a:r>
            <a:endParaRPr lang="de-DE" sz="1400" b="0" i="0" u="none" noProof="1">
              <a:solidFill>
                <a:schemeClr val="tx1">
                  <a:lumMod val="60000"/>
                  <a:lumOff val="40000"/>
                </a:schemeClr>
              </a:solidFill>
              <a:latin typeface="+mn-lt"/>
              <a:cs typeface="Arial"/>
            </a:endParaRPr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465387"/>
            <a:ext cx="8686800" cy="1302763"/>
          </a:xfrm>
          <a:prstGeom prst="rect">
            <a:avLst/>
          </a:prstGeom>
          <a:noFill/>
          <a:ln>
            <a:noFill/>
          </a:ln>
        </p:spPr>
        <p:txBody>
          <a:bodyPr anchor="b" anchorCtr="0">
            <a:normAutofit/>
          </a:bodyPr>
          <a:lstStyle>
            <a:lvl1pPr marL="180000" algn="l">
              <a:defRPr sz="3200" b="1" i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de-DE" noProof="0" dirty="0" smtClean="0"/>
              <a:t>&lt;Titel&gt;</a:t>
            </a:r>
            <a:endParaRPr lang="de-DE" noProof="0" dirty="0"/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7199" y="3766608"/>
            <a:ext cx="8722802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>
            <a:lvl1pPr marL="180000" indent="0">
              <a:buFontTx/>
              <a:buNone/>
              <a:defRPr sz="18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noProof="0" dirty="0" smtClean="0"/>
              <a:t>&lt;Vortragender&gt; &lt;Datum&gt; &lt;Ort&gt;</a:t>
            </a:r>
            <a:endParaRPr lang="de-DE" noProof="0" dirty="0"/>
          </a:p>
        </p:txBody>
      </p:sp>
      <p:pic>
        <p:nvPicPr>
          <p:cNvPr id="23" name="Bild 6" descr="TUMLogo_mZ_L_Vollflaeche_negativ_RGB (1)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089"/>
          <a:stretch/>
        </p:blipFill>
        <p:spPr>
          <a:xfrm>
            <a:off x="1238868" y="349434"/>
            <a:ext cx="1830684" cy="362712"/>
          </a:xfrm>
          <a:prstGeom prst="rect">
            <a:avLst/>
          </a:prstGeom>
        </p:spPr>
      </p:pic>
      <p:pic>
        <p:nvPicPr>
          <p:cNvPr id="24" name="Bild 6" descr="TUMLogo_mZ_L_Vollflaeche_negativ_RGB (1).png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199" y="349434"/>
            <a:ext cx="680487" cy="3627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81212"/>
            <a:ext cx="7535885" cy="360535"/>
          </a:xfrm>
        </p:spPr>
        <p:txBody>
          <a:bodyPr/>
          <a:lstStyle>
            <a:lvl1pPr>
              <a:defRPr lang="de-DE" sz="2400" b="0" baseline="0" smtClean="0">
                <a:solidFill>
                  <a:schemeClr val="bg1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de-DE" noProof="0" dirty="0" smtClean="0"/>
              <a:t>&lt;Titel&gt;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de-DE" noProof="0" dirty="0" smtClean="0"/>
              <a:t>&lt;Text&gt;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Ankitaa Bhowmick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441425"/>
            <a:ext cx="7561263" cy="395287"/>
          </a:xfrm>
        </p:spPr>
        <p:txBody>
          <a:bodyPr/>
          <a:lstStyle>
            <a:lvl1pPr>
              <a:defRPr sz="20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noProof="0" dirty="0" smtClean="0"/>
              <a:t>&lt;</a:t>
            </a:r>
            <a:r>
              <a:rPr lang="en-US" noProof="0" dirty="0" err="1" smtClean="0"/>
              <a:t>Untertitel</a:t>
            </a:r>
            <a:r>
              <a:rPr lang="en-US" noProof="0" dirty="0" smtClean="0"/>
              <a:t>&gt;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44451"/>
            <a:ext cx="7535885" cy="720725"/>
          </a:xfrm>
        </p:spPr>
        <p:txBody>
          <a:bodyPr/>
          <a:lstStyle>
            <a:lvl1pPr>
              <a:defRPr lang="de-DE" sz="2400" b="0" baseline="0" smtClean="0">
                <a:solidFill>
                  <a:schemeClr val="bg1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de-DE" noProof="0" dirty="0" smtClean="0"/>
              <a:t>&lt;Titel&gt;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de-DE" noProof="0" dirty="0" smtClean="0"/>
              <a:t>&lt;Text&gt;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Ankitaa Bhowmick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84148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81212"/>
            <a:ext cx="7535885" cy="360535"/>
          </a:xfrm>
        </p:spPr>
        <p:txBody>
          <a:bodyPr/>
          <a:lstStyle>
            <a:lvl1pPr>
              <a:defRPr lang="de-DE" sz="2400" b="0" baseline="0" smtClean="0">
                <a:solidFill>
                  <a:schemeClr val="bg1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de-DE" noProof="0" dirty="0" smtClean="0"/>
              <a:t>&lt;Titel&gt;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de-DE" noProof="0" dirty="0" smtClean="0"/>
              <a:t>&lt;Text&gt;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Ankitaa Bhowmick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441425"/>
            <a:ext cx="7561263" cy="395287"/>
          </a:xfrm>
        </p:spPr>
        <p:txBody>
          <a:bodyPr/>
          <a:lstStyle>
            <a:lvl1pPr>
              <a:defRPr sz="20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noProof="0" dirty="0" smtClean="0"/>
              <a:t>&lt;</a:t>
            </a:r>
            <a:r>
              <a:rPr lang="en-US" noProof="0" dirty="0" err="1" smtClean="0"/>
              <a:t>Untertitel</a:t>
            </a:r>
            <a:r>
              <a:rPr lang="en-US" noProof="0" dirty="0" smtClean="0"/>
              <a:t>&gt;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729702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noProof="0" dirty="0" smtClean="0"/>
              <a:t>&lt;Titel&gt;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250827" y="981076"/>
            <a:ext cx="4244975" cy="5400675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dirty="0" smtClean="0"/>
              <a:t>&lt;Text&gt;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648201" y="981076"/>
            <a:ext cx="4244975" cy="5400675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dirty="0" smtClean="0"/>
              <a:t>&lt;Text&gt;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Ankitaa Bhowmick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69865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250827" y="981074"/>
            <a:ext cx="4246563" cy="661976"/>
          </a:xfr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 smtClean="0"/>
              <a:t>&lt;</a:t>
            </a:r>
            <a:r>
              <a:rPr lang="en-US" noProof="0" dirty="0" err="1" smtClean="0"/>
              <a:t>Titel</a:t>
            </a:r>
            <a:r>
              <a:rPr lang="en-US" noProof="0" dirty="0" smtClean="0"/>
              <a:t>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250827" y="1643049"/>
            <a:ext cx="4246563" cy="4773625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noProof="0" dirty="0" smtClean="0"/>
              <a:t>&lt;Text&gt;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981078"/>
            <a:ext cx="4248150" cy="661975"/>
          </a:xfr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 smtClean="0"/>
              <a:t>&lt;</a:t>
            </a:r>
            <a:r>
              <a:rPr lang="en-US" noProof="0" dirty="0" err="1" smtClean="0"/>
              <a:t>Titel</a:t>
            </a:r>
            <a:r>
              <a:rPr lang="en-US" noProof="0" dirty="0" smtClean="0"/>
              <a:t>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45025" y="1643049"/>
            <a:ext cx="4248150" cy="4773625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noProof="0" dirty="0" smtClean="0"/>
              <a:t>&lt;Text&gt;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44451"/>
            <a:ext cx="7535885" cy="720725"/>
          </a:xfrm>
        </p:spPr>
        <p:txBody>
          <a:bodyPr/>
          <a:lstStyle/>
          <a:p>
            <a:r>
              <a:rPr lang="de-DE" noProof="0" dirty="0" smtClean="0"/>
              <a:t>&lt;Titel&gt;</a:t>
            </a:r>
            <a:endParaRPr lang="en-US" noProof="0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 smtClean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 smtClean="0"/>
              <a:t>Ankitaa Bhowmick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494904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noProof="0" dirty="0" smtClean="0"/>
              <a:t>&lt;Titel&gt;</a:t>
            </a:r>
            <a:endParaRPr lang="de-DE" noProof="0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 smtClean="0"/>
              <a:t>© sebis</a:t>
            </a:r>
            <a:endParaRPr lang="de-DE" noProof="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 smtClean="0"/>
              <a:t>Ankitaa Bhowmick</a:t>
            </a:r>
            <a:endParaRPr lang="de-DE" noProof="0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 noProof="0" smtClean="0"/>
              <a:pPr>
                <a:defRPr/>
              </a:pPr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6054854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Ankitaa Bhowmick</a:t>
            </a: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77BDD-BB6C-4858-BC45-195633B2F28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1713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50826" y="981076"/>
            <a:ext cx="8642351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 dirty="0" smtClean="0"/>
              <a:t>&lt;Text&gt;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44451"/>
            <a:ext cx="7535885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 noProof="0" dirty="0" smtClean="0"/>
              <a:t>&lt;Titel&gt;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Ankitaa Bhowmick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1513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620"/>
            <a:ext cx="9180000" cy="6849379"/>
          </a:xfrm>
          <a:prstGeom prst="rect">
            <a:avLst/>
          </a:prstGeom>
        </p:spPr>
      </p:pic>
      <p:sp>
        <p:nvSpPr>
          <p:cNvPr id="13" name="Rechteck 12"/>
          <p:cNvSpPr/>
          <p:nvPr/>
        </p:nvSpPr>
        <p:spPr>
          <a:xfrm>
            <a:off x="3400426" y="3543263"/>
            <a:ext cx="5154740" cy="29983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latin typeface="+mn-lt"/>
            </a:endParaRP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883" y="3830121"/>
            <a:ext cx="751997" cy="396142"/>
          </a:xfrm>
          <a:prstGeom prst="rect">
            <a:avLst/>
          </a:prstGeom>
        </p:spPr>
      </p:pic>
      <p:pic>
        <p:nvPicPr>
          <p:cNvPr id="16" name="Bild 10" descr="sebis-Logo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7950" y="3830121"/>
            <a:ext cx="1235373" cy="396142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5956825" y="4279801"/>
            <a:ext cx="2482850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0" dirty="0" smtClean="0">
                <a:latin typeface="+mn-lt"/>
              </a:rPr>
              <a:t>Technische Universität München</a:t>
            </a:r>
          </a:p>
          <a:p>
            <a:r>
              <a:rPr lang="en-US" sz="1050" noProof="0" dirty="0" smtClean="0">
                <a:latin typeface="+mn-lt"/>
              </a:rPr>
              <a:t>Department of Informatics</a:t>
            </a:r>
          </a:p>
          <a:p>
            <a:r>
              <a:rPr lang="en-US" sz="1050" noProof="0" dirty="0" smtClean="0">
                <a:latin typeface="+mn-lt"/>
              </a:rPr>
              <a:t>Chair of Software Engineering for Business Information Systems</a:t>
            </a:r>
          </a:p>
          <a:p>
            <a:endParaRPr lang="en-US" sz="1050" noProof="0" dirty="0" smtClean="0">
              <a:latin typeface="+mn-lt"/>
            </a:endParaRPr>
          </a:p>
          <a:p>
            <a:r>
              <a:rPr lang="en-US" sz="1050" noProof="0" dirty="0" smtClean="0">
                <a:latin typeface="+mn-lt"/>
              </a:rPr>
              <a:t>Boltzmannstraße 3</a:t>
            </a:r>
          </a:p>
          <a:p>
            <a:r>
              <a:rPr lang="en-US" sz="1050" noProof="0" dirty="0" smtClean="0">
                <a:latin typeface="+mn-lt"/>
              </a:rPr>
              <a:t>85748 Garching bei</a:t>
            </a:r>
            <a:r>
              <a:rPr lang="en-US" sz="1050" baseline="0" noProof="0" dirty="0" smtClean="0">
                <a:latin typeface="+mn-lt"/>
              </a:rPr>
              <a:t> München</a:t>
            </a:r>
          </a:p>
          <a:p>
            <a:endParaRPr lang="en-US" sz="1050" baseline="0" noProof="0" dirty="0" smtClean="0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0" dirty="0" smtClean="0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0" dirty="0" smtClean="0">
                <a:latin typeface="+mn-lt"/>
              </a:rPr>
              <a:t>Fax	+49.89.289.17136</a:t>
            </a:r>
          </a:p>
          <a:p>
            <a:endParaRPr lang="en-US" sz="1050" baseline="0" noProof="0" dirty="0" smtClean="0">
              <a:latin typeface="+mn-lt"/>
            </a:endParaRPr>
          </a:p>
          <a:p>
            <a:endParaRPr lang="en-US" sz="1050" baseline="0" noProof="0" dirty="0" smtClean="0">
              <a:latin typeface="+mn-lt"/>
            </a:endParaRPr>
          </a:p>
          <a:p>
            <a:r>
              <a:rPr lang="en-US" sz="1050" baseline="0" noProof="0" dirty="0" smtClean="0">
                <a:latin typeface="+mn-lt"/>
                <a:hlinkClick r:id="rId5"/>
              </a:rPr>
              <a:t>wwwmatthes.in.tum.de</a:t>
            </a:r>
            <a:endParaRPr lang="en-US" sz="1050" noProof="0" dirty="0">
              <a:latin typeface="+mn-lt"/>
            </a:endParaRP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3713883" y="4848225"/>
            <a:ext cx="2242942" cy="23593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 smtClean="0"/>
              <a:t>&lt;Name&gt;</a:t>
            </a:r>
            <a:endParaRPr lang="en-US" noProof="0" dirty="0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3713907" y="5109125"/>
            <a:ext cx="2242394" cy="2534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>
                <a:latin typeface="+mn-lt"/>
              </a:defRPr>
            </a:lvl1pPr>
          </a:lstStyle>
          <a:p>
            <a:pPr lvl="0"/>
            <a:r>
              <a:rPr lang="en-US" noProof="0" dirty="0" smtClean="0"/>
              <a:t>&lt;Academic degree&gt;</a:t>
            </a:r>
            <a:endParaRPr lang="en-US" noProof="0" dirty="0"/>
          </a:p>
        </p:txBody>
      </p:sp>
      <p:sp>
        <p:nvSpPr>
          <p:cNvPr id="23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7113108" y="5610225"/>
            <a:ext cx="1167303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 smtClean="0"/>
              <a:t>&lt;Phone&gt;</a:t>
            </a:r>
            <a:endParaRPr lang="en-US" noProof="0" dirty="0"/>
          </a:p>
        </p:txBody>
      </p:sp>
      <p:sp>
        <p:nvSpPr>
          <p:cNvPr id="25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6054725" y="6088063"/>
            <a:ext cx="2212975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 smtClean="0"/>
              <a:t>&lt;E-Mail&gt;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885914"/>
            <a:ext cx="8723313" cy="1201737"/>
          </a:xfrm>
          <a:prstGeom prst="rect">
            <a:avLst/>
          </a:prstGeom>
          <a:solidFill>
            <a:schemeClr val="bg1"/>
          </a:solidFill>
        </p:spPr>
        <p:txBody>
          <a:bodyPr vert="horz" anchor="ctr" anchorCtr="0"/>
          <a:lstStyle>
            <a:lvl1pPr marL="216000" indent="0">
              <a:buNone/>
              <a:defRPr sz="2800" baseline="0">
                <a:solidFill>
                  <a:srgbClr val="000000"/>
                </a:solidFill>
                <a:latin typeface="+mj-lt"/>
              </a:defRPr>
            </a:lvl1pPr>
          </a:lstStyle>
          <a:p>
            <a:pPr lvl="0"/>
            <a:r>
              <a:rPr lang="en-US" noProof="0" dirty="0" smtClean="0"/>
              <a:t>&lt;Thank you and call for action&gt;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9839609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 bwMode="auto">
          <a:xfrm>
            <a:off x="0" y="6597352"/>
            <a:ext cx="9143492" cy="260646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noProof="0" dirty="0" smtClean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5" name="Rechteck 4"/>
          <p:cNvSpPr/>
          <p:nvPr/>
        </p:nvSpPr>
        <p:spPr bwMode="auto">
          <a:xfrm>
            <a:off x="-508" y="8620"/>
            <a:ext cx="9144000" cy="872716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noProof="0" dirty="0" smtClean="0">
              <a:solidFill>
                <a:schemeClr val="lt1"/>
              </a:solidFill>
              <a:latin typeface="+mj-lt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44450"/>
            <a:ext cx="753586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&lt;Titel&gt;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81075"/>
            <a:ext cx="86423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&lt;Text&gt;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37388" y="6570615"/>
            <a:ext cx="16065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noProof="0" smtClean="0"/>
              <a:t>© sebis</a:t>
            </a:r>
            <a:endParaRPr lang="de-DE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9677" y="6569075"/>
            <a:ext cx="43211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noProof="0" smtClean="0"/>
              <a:t>Ankitaa Bhowmick</a:t>
            </a:r>
            <a:endParaRPr lang="de-DE" noProof="0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43938" y="6570615"/>
            <a:ext cx="249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‹#›</a:t>
            </a:fld>
            <a:endParaRPr lang="de-DE" noProof="0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1971" y="436358"/>
            <a:ext cx="881203" cy="28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875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74" r:id="rId10"/>
    <p:sldLayoutId id="2147483778" r:id="rId11"/>
  </p:sldLayoutIdLst>
  <p:transition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chemeClr val="bg1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Relationship Id="rId9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23.jp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4.xml"/><Relationship Id="rId3" Type="http://schemas.openxmlformats.org/officeDocument/2006/relationships/image" Target="../media/image27.jpg"/><Relationship Id="rId7" Type="http://schemas.openxmlformats.org/officeDocument/2006/relationships/diagramColors" Target="../diagrams/colors14.xml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4.xml"/><Relationship Id="rId5" Type="http://schemas.openxmlformats.org/officeDocument/2006/relationships/diagramLayout" Target="../diagrams/layout14.xml"/><Relationship Id="rId4" Type="http://schemas.openxmlformats.org/officeDocument/2006/relationships/diagramData" Target="../diagrams/data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microsoft.com/office/2007/relationships/diagramDrawing" Target="../diagrams/drawing15.xml"/><Relationship Id="rId3" Type="http://schemas.openxmlformats.org/officeDocument/2006/relationships/image" Target="../media/image30.jpg"/><Relationship Id="rId7" Type="http://schemas.openxmlformats.org/officeDocument/2006/relationships/image" Target="../media/image16.png"/><Relationship Id="rId12" Type="http://schemas.openxmlformats.org/officeDocument/2006/relationships/diagramColors" Target="../diagrams/colors15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diagramQuickStyle" Target="../diagrams/quickStyle15.xml"/><Relationship Id="rId5" Type="http://schemas.openxmlformats.org/officeDocument/2006/relationships/image" Target="../media/image31.png"/><Relationship Id="rId10" Type="http://schemas.openxmlformats.org/officeDocument/2006/relationships/diagramLayout" Target="../diagrams/layout15.xml"/><Relationship Id="rId4" Type="http://schemas.openxmlformats.org/officeDocument/2006/relationships/image" Target="../media/image17.png"/><Relationship Id="rId9" Type="http://schemas.openxmlformats.org/officeDocument/2006/relationships/diagramData" Target="../diagrams/data1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diagramQuickStyle" Target="../diagrams/quickStyle16.xml"/><Relationship Id="rId3" Type="http://schemas.openxmlformats.org/officeDocument/2006/relationships/image" Target="../media/image22.jpeg"/><Relationship Id="rId7" Type="http://schemas.openxmlformats.org/officeDocument/2006/relationships/image" Target="../media/image31.png"/><Relationship Id="rId12" Type="http://schemas.openxmlformats.org/officeDocument/2006/relationships/diagramLayout" Target="../diagrams/layout16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diagramData" Target="../diagrams/data16.xml"/><Relationship Id="rId5" Type="http://schemas.openxmlformats.org/officeDocument/2006/relationships/image" Target="../media/image30.jpg"/><Relationship Id="rId15" Type="http://schemas.microsoft.com/office/2007/relationships/diagramDrawing" Target="../diagrams/drawing16.xml"/><Relationship Id="rId10" Type="http://schemas.openxmlformats.org/officeDocument/2006/relationships/image" Target="../media/image33.jpeg"/><Relationship Id="rId4" Type="http://schemas.openxmlformats.org/officeDocument/2006/relationships/image" Target="../media/image15.png"/><Relationship Id="rId9" Type="http://schemas.openxmlformats.org/officeDocument/2006/relationships/image" Target="../media/image16.png"/><Relationship Id="rId14" Type="http://schemas.openxmlformats.org/officeDocument/2006/relationships/diagramColors" Target="../diagrams/colors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0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12.jpg"/><Relationship Id="rId4" Type="http://schemas.openxmlformats.org/officeDocument/2006/relationships/diagramData" Target="../diagrams/data1.xml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4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image" Target="../media/image17.pn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Master Thesis Final Presentation</a:t>
            </a:r>
            <a:br>
              <a:rPr lang="en-US" dirty="0" smtClean="0"/>
            </a:br>
            <a:r>
              <a:rPr lang="en-US" sz="2200" dirty="0" smtClean="0"/>
              <a:t>“Improving the Software Architecture Documentation Process of </a:t>
            </a:r>
            <a:r>
              <a:rPr lang="en-US" sz="2200" dirty="0" err="1" smtClean="0"/>
              <a:t>MediaWiki</a:t>
            </a:r>
            <a:r>
              <a:rPr lang="en-US" sz="2200" dirty="0" smtClean="0"/>
              <a:t> software”</a:t>
            </a:r>
            <a:endParaRPr lang="en-US" sz="2200" i="1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14.09.2015, </a:t>
            </a:r>
            <a:r>
              <a:rPr lang="en-US" dirty="0" err="1" smtClean="0"/>
              <a:t>Ankitaa</a:t>
            </a:r>
            <a:r>
              <a:rPr lang="en-US" dirty="0" smtClean="0"/>
              <a:t> </a:t>
            </a:r>
            <a:r>
              <a:rPr lang="en-US" dirty="0" err="1" smtClean="0"/>
              <a:t>Bhowmick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5451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Program Files (x86)\Microsoft Office\MEDIA\CAGCAT10\j023301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31" y="4077073"/>
            <a:ext cx="1772875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Software Architecture Documentation Process - Stakeholder and Communtity Requirements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Ankitaa Bhowmick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301692378"/>
              </p:ext>
            </p:extLst>
          </p:nvPr>
        </p:nvGraphicFramePr>
        <p:xfrm>
          <a:off x="215008" y="980728"/>
          <a:ext cx="8928992" cy="28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ectangle 11"/>
          <p:cNvSpPr/>
          <p:nvPr/>
        </p:nvSpPr>
        <p:spPr bwMode="auto">
          <a:xfrm>
            <a:off x="467544" y="2852936"/>
            <a:ext cx="1728192" cy="1008112"/>
          </a:xfrm>
          <a:prstGeom prst="rect">
            <a:avLst/>
          </a:prstGeom>
          <a:solidFill>
            <a:schemeClr val="accent3">
              <a:lumMod val="9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Interactive Sessions</a:t>
            </a:r>
            <a:endParaRPr lang="en-GB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ight Arrow 12"/>
          <p:cNvSpPr/>
          <p:nvPr/>
        </p:nvSpPr>
        <p:spPr bwMode="auto">
          <a:xfrm>
            <a:off x="2627784" y="3343853"/>
            <a:ext cx="1255365" cy="197252"/>
          </a:xfrm>
          <a:prstGeom prst="rightArrow">
            <a:avLst/>
          </a:prstGeom>
          <a:solidFill>
            <a:schemeClr val="accent3">
              <a:lumMod val="9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GB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249891" y="2132856"/>
            <a:ext cx="4499992" cy="4136399"/>
          </a:xfrm>
          <a:prstGeom prst="rect">
            <a:avLst/>
          </a:prstGeom>
          <a:solidFill>
            <a:schemeClr val="accent3">
              <a:lumMod val="9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Requirements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21899" y="2848270"/>
            <a:ext cx="4427984" cy="31393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eaLnBrk="0" hangingPunct="0">
              <a:buFontTx/>
              <a:buAutoNum type="arabicPeriod"/>
            </a:pPr>
            <a:r>
              <a:rPr lang="de-D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Need for structured documentation</a:t>
            </a:r>
          </a:p>
          <a:p>
            <a:pPr marL="342900" indent="-342900" eaLnBrk="0" hangingPunct="0">
              <a:buFontTx/>
              <a:buAutoNum type="arabicPeriod"/>
            </a:pPr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eaLnBrk="0" hangingPunct="0">
              <a:buFontTx/>
              <a:buAutoNum type="arabicPeriod"/>
            </a:pPr>
            <a:r>
              <a:rPr lang="de-D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All documentation </a:t>
            </a:r>
            <a:r>
              <a:rPr lang="de-D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available 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on „mediawiki.org“</a:t>
            </a:r>
          </a:p>
          <a:p>
            <a:pPr marL="342900" indent="-342900" eaLnBrk="0" hangingPunct="0">
              <a:buFontTx/>
              <a:buAutoNum type="arabicPeriod"/>
            </a:pPr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eaLnBrk="0" hangingPunct="0">
              <a:buFontTx/>
              <a:buAutoNum type="arabicPeriod"/>
            </a:pPr>
            <a:r>
              <a:rPr lang="de-D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Detailed architectural component documentation </a:t>
            </a:r>
            <a:r>
              <a:rPr lang="de-D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 part 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of the MediaWiki source code.</a:t>
            </a:r>
          </a:p>
          <a:p>
            <a:pPr marL="342900" indent="-342900" eaLnBrk="0" hangingPunct="0">
              <a:buFontTx/>
              <a:buAutoNum type="arabicPeriod"/>
            </a:pPr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eaLnBrk="0" hangingPunct="0">
              <a:buFontTx/>
              <a:buAutoNum type="arabicPeriod"/>
            </a:pPr>
            <a:r>
              <a:rPr lang="de-D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Regular maintenance of documents.</a:t>
            </a:r>
          </a:p>
          <a:p>
            <a:endParaRPr lang="en-US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5352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120" y="1268761"/>
            <a:ext cx="6120679" cy="52697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</a:t>
            </a:r>
            <a:r>
              <a:rPr lang="en-US" dirty="0"/>
              <a:t>Details – Python BOT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© sebis</a:t>
            </a:r>
            <a:endParaRPr lang="de-DE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Ankitaa Bhowmick</a:t>
            </a:r>
            <a:endParaRPr lang="de-DE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noProof="0" smtClean="0"/>
              <a:pPr>
                <a:defRPr/>
              </a:pPr>
              <a:t>11</a:t>
            </a:fld>
            <a:endParaRPr lang="de-DE" noProof="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214052479"/>
              </p:ext>
            </p:extLst>
          </p:nvPr>
        </p:nvGraphicFramePr>
        <p:xfrm>
          <a:off x="143237" y="980728"/>
          <a:ext cx="8928992" cy="28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483768" y="6169132"/>
            <a:ext cx="583264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</a:rPr>
              <a:t>Improved Documentation </a:t>
            </a:r>
            <a:r>
              <a:rPr lang="de-DE" dirty="0" smtClean="0">
                <a:latin typeface="Arial" pitchFamily="34" charset="0"/>
              </a:rPr>
              <a:t>Process sequence diagram</a:t>
            </a:r>
            <a:endParaRPr lang="en-GB" dirty="0" smtClean="0"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83768" y="2348880"/>
            <a:ext cx="21602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67843" y="3672780"/>
            <a:ext cx="21602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79436" y="4581128"/>
            <a:ext cx="21602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80212" y="5373216"/>
            <a:ext cx="21602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4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60" y="2355656"/>
            <a:ext cx="1101168" cy="1148742"/>
          </a:xfrm>
          <a:prstGeom prst="rect">
            <a:avLst/>
          </a:prstGeom>
        </p:spPr>
      </p:pic>
      <p:pic>
        <p:nvPicPr>
          <p:cNvPr id="15" name="Content Placeholder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2276872"/>
            <a:ext cx="505664" cy="458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31653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Details – BOT component diagram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© sebis</a:t>
            </a:r>
            <a:endParaRPr lang="de-DE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Ankitaa Bhowmick</a:t>
            </a:r>
            <a:endParaRPr lang="de-DE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noProof="0" smtClean="0"/>
              <a:pPr>
                <a:defRPr/>
              </a:pPr>
              <a:t>12</a:t>
            </a:fld>
            <a:endParaRPr lang="de-DE" noProof="0" dirty="0"/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3647270791"/>
              </p:ext>
            </p:extLst>
          </p:nvPr>
        </p:nvGraphicFramePr>
        <p:xfrm>
          <a:off x="143237" y="980728"/>
          <a:ext cx="8928992" cy="28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195736" y="6133407"/>
            <a:ext cx="550753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</a:rPr>
              <a:t>Component interactions in the implemented solution</a:t>
            </a:r>
            <a:endParaRPr lang="en-GB" dirty="0" smtClean="0">
              <a:latin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43499"/>
            <a:ext cx="8208912" cy="482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916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22992"/>
            <a:ext cx="8640960" cy="39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Details – Results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© sebis</a:t>
            </a:r>
            <a:endParaRPr lang="de-DE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Ankitaa Bhowmick</a:t>
            </a:r>
            <a:endParaRPr lang="de-DE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noProof="0" smtClean="0"/>
              <a:pPr>
                <a:defRPr/>
              </a:pPr>
              <a:t>13</a:t>
            </a:fld>
            <a:endParaRPr lang="de-DE" noProof="0" dirty="0"/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1371809379"/>
              </p:ext>
            </p:extLst>
          </p:nvPr>
        </p:nvGraphicFramePr>
        <p:xfrm>
          <a:off x="143237" y="980728"/>
          <a:ext cx="8928992" cy="28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619672" y="6014880"/>
            <a:ext cx="709171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chemeClr val="tx1"/>
                </a:solidFill>
                <a:latin typeface="Arial" pitchFamily="34" charset="0"/>
              </a:rPr>
              <a:t>Docbot</a:t>
            </a:r>
            <a:r>
              <a:rPr lang="en-GB" dirty="0" smtClean="0">
                <a:solidFill>
                  <a:schemeClr val="tx1"/>
                </a:solidFill>
                <a:latin typeface="Arial" pitchFamily="34" charset="0"/>
              </a:rPr>
              <a:t> creates a documentation task on Phabricator</a:t>
            </a:r>
          </a:p>
        </p:txBody>
      </p:sp>
      <p:cxnSp>
        <p:nvCxnSpPr>
          <p:cNvPr id="13" name="Straight Arrow Connector 12"/>
          <p:cNvCxnSpPr>
            <a:endCxn id="14" idx="1"/>
          </p:cNvCxnSpPr>
          <p:nvPr/>
        </p:nvCxnSpPr>
        <p:spPr bwMode="auto">
          <a:xfrm flipV="1">
            <a:off x="1115616" y="1651884"/>
            <a:ext cx="2939160" cy="552980"/>
          </a:xfrm>
          <a:prstGeom prst="straightConnector1">
            <a:avLst/>
          </a:prstGeom>
          <a:ln w="12700">
            <a:solidFill>
              <a:srgbClr val="C5531F"/>
            </a:solidFill>
            <a:headEnd type="arrow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54776" y="1513384"/>
            <a:ext cx="3909024" cy="2769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chemeClr val="tx1"/>
                </a:solidFill>
                <a:latin typeface="Arial" pitchFamily="34" charset="0"/>
              </a:rPr>
              <a:t>Task is created on Phabricator by the BOT 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2051720" y="2115779"/>
            <a:ext cx="2008735" cy="417240"/>
          </a:xfrm>
          <a:prstGeom prst="straightConnector1">
            <a:avLst/>
          </a:prstGeom>
          <a:ln w="12700">
            <a:solidFill>
              <a:srgbClr val="C5531F"/>
            </a:solidFill>
            <a:headEnd type="arrow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054776" y="1988840"/>
            <a:ext cx="3910359" cy="2769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>
              <a:defRPr sz="1200" i="1">
                <a:solidFill>
                  <a:srgbClr val="00B050"/>
                </a:solidFill>
                <a:latin typeface="Arial" pitchFamily="34" charset="0"/>
              </a:defRPr>
            </a:lvl1pPr>
          </a:lstStyle>
          <a:p>
            <a:r>
              <a:rPr lang="de-DE" b="1" i="0" dirty="0">
                <a:solidFill>
                  <a:schemeClr val="tx1"/>
                </a:solidFill>
              </a:rPr>
              <a:t>Task subject : </a:t>
            </a:r>
            <a:r>
              <a:rPr lang="de-DE" b="1" i="0" dirty="0" smtClean="0">
                <a:solidFill>
                  <a:schemeClr val="tx1"/>
                </a:solidFill>
              </a:rPr>
              <a:t>„</a:t>
            </a:r>
            <a:r>
              <a:rPr lang="de-DE" b="1" i="0" dirty="0" smtClean="0">
                <a:solidFill>
                  <a:schemeClr val="tx1"/>
                </a:solidFill>
              </a:rPr>
              <a:t>update document : </a:t>
            </a:r>
            <a:r>
              <a:rPr lang="de-DE" b="1" i="0" dirty="0">
                <a:solidFill>
                  <a:schemeClr val="tx1"/>
                </a:solidFill>
              </a:rPr>
              <a:t>text_file_name“</a:t>
            </a:r>
            <a:endParaRPr lang="en-GB" b="1" i="0" dirty="0">
              <a:solidFill>
                <a:schemeClr val="tx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3419872" y="3278940"/>
            <a:ext cx="640583" cy="150060"/>
          </a:xfrm>
          <a:prstGeom prst="straightConnector1">
            <a:avLst/>
          </a:prstGeom>
          <a:ln w="12700">
            <a:solidFill>
              <a:srgbClr val="C5531F"/>
            </a:solidFill>
            <a:headEnd type="arrow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054776" y="3152001"/>
            <a:ext cx="3910359" cy="2769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>
              <a:defRPr sz="1200" i="1">
                <a:solidFill>
                  <a:srgbClr val="00B050"/>
                </a:solidFill>
                <a:latin typeface="Arial" pitchFamily="34" charset="0"/>
              </a:defRPr>
            </a:lvl1pPr>
          </a:lstStyle>
          <a:p>
            <a:r>
              <a:rPr lang="de-DE" b="1" i="0" dirty="0" smtClean="0">
                <a:solidFill>
                  <a:schemeClr val="tx1"/>
                </a:solidFill>
              </a:rPr>
              <a:t>Project : „Software Architecture Documentation“</a:t>
            </a:r>
            <a:endParaRPr lang="en-GB" b="1" i="0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1259632" y="5068108"/>
            <a:ext cx="2872831" cy="737156"/>
          </a:xfrm>
          <a:prstGeom prst="straightConnector1">
            <a:avLst/>
          </a:prstGeom>
          <a:ln w="12700">
            <a:solidFill>
              <a:srgbClr val="C5531F"/>
            </a:solidFill>
            <a:headEnd type="arrow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126784" y="4941168"/>
            <a:ext cx="3838351" cy="2769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>
              <a:defRPr sz="1200" i="1">
                <a:solidFill>
                  <a:srgbClr val="00B050"/>
                </a:solidFill>
                <a:latin typeface="Arial" pitchFamily="34" charset="0"/>
              </a:defRPr>
            </a:lvl1pPr>
          </a:lstStyle>
          <a:p>
            <a:r>
              <a:rPr lang="de-DE" b="1" i="0" dirty="0" smtClean="0">
                <a:solidFill>
                  <a:schemeClr val="tx1"/>
                </a:solidFill>
              </a:rPr>
              <a:t>Comments and discussions on the task</a:t>
            </a:r>
            <a:endParaRPr lang="en-GB" b="1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9390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22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Ankitaa Bhowmick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2912698354"/>
              </p:ext>
            </p:extLst>
          </p:nvPr>
        </p:nvGraphicFramePr>
        <p:xfrm>
          <a:off x="33645" y="980728"/>
          <a:ext cx="8928992" cy="28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10"/>
          <p:cNvSpPr/>
          <p:nvPr/>
        </p:nvSpPr>
        <p:spPr bwMode="auto">
          <a:xfrm>
            <a:off x="124923" y="1484784"/>
            <a:ext cx="8705012" cy="936104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de-D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RQ1 : </a:t>
            </a:r>
            <a:r>
              <a: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How software architecture documentation process can be improved for </a:t>
            </a:r>
            <a:r>
              <a:rPr lang="en-GB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MediaWiki</a:t>
            </a:r>
            <a:r>
              <a: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Software?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24923" y="2708920"/>
            <a:ext cx="8705012" cy="1008112"/>
          </a:xfrm>
          <a:prstGeom prst="rect">
            <a:avLst/>
          </a:prstGeom>
          <a:solidFill>
            <a:schemeClr val="accent4">
              <a:lumMod val="25000"/>
              <a:lumOff val="7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de-D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RQ2 : </a:t>
            </a:r>
            <a:r>
              <a: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Which specific requirements of </a:t>
            </a:r>
            <a:r>
              <a:rPr lang="en-GB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MediaWiki</a:t>
            </a:r>
            <a:r>
              <a: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stakeholders should be met by documentation process for Software Architecture Documentation ?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124923" y="4005064"/>
            <a:ext cx="8705012" cy="936104"/>
          </a:xfrm>
          <a:prstGeom prst="rect">
            <a:avLst/>
          </a:prstGeom>
          <a:solidFill>
            <a:schemeClr val="accent4">
              <a:lumMod val="50000"/>
              <a:lumOff val="50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de-D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RQ3 : </a:t>
            </a:r>
            <a:r>
              <a: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What state-of-the-art architecture documentation processes are available in the industry that meet domain-specific requirements – e.g. Open Source Software ? 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115796" y="5301208"/>
            <a:ext cx="8705012" cy="100811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de-D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RQ4 : </a:t>
            </a:r>
            <a:r>
              <a: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What are the metrics for evaluation of the software architecture documentation process and how can the quality of documentation process be assured ?</a:t>
            </a:r>
          </a:p>
        </p:txBody>
      </p:sp>
    </p:spTree>
    <p:extLst>
      <p:ext uri="{BB962C8B-B14F-4D97-AF65-F5344CB8AC3E}">
        <p14:creationId xmlns:p14="http://schemas.microsoft.com/office/powerpoint/2010/main" val="16913464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249313" y="4981938"/>
            <a:ext cx="8496944" cy="150856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Evaluation : SAD standards and processes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Ankitaa Bhowmick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953577684"/>
              </p:ext>
            </p:extLst>
          </p:nvPr>
        </p:nvGraphicFramePr>
        <p:xfrm>
          <a:off x="143237" y="980728"/>
          <a:ext cx="8928992" cy="28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226392" y="1435646"/>
            <a:ext cx="398556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Process-oriented Software engineering projects </a:t>
            </a:r>
            <a:r>
              <a:rPr lang="en-GB" dirty="0" smtClean="0"/>
              <a:t>: </a:t>
            </a:r>
          </a:p>
          <a:p>
            <a:endParaRPr lang="en-GB" b="1" dirty="0" smtClean="0"/>
          </a:p>
          <a:p>
            <a:r>
              <a:rPr lang="en-GB" b="1" dirty="0" smtClean="0"/>
              <a:t>IEEE1471-2000</a:t>
            </a:r>
            <a:r>
              <a:rPr lang="en-GB" dirty="0" smtClean="0"/>
              <a:t> </a:t>
            </a:r>
            <a:r>
              <a:rPr lang="en-GB" dirty="0"/>
              <a:t>standard for software architecture </a:t>
            </a:r>
            <a:r>
              <a:rPr lang="en-GB" dirty="0" smtClean="0"/>
              <a:t>documentation </a:t>
            </a:r>
            <a:r>
              <a:rPr lang="en-GB" dirty="0"/>
              <a:t>[3]</a:t>
            </a:r>
          </a:p>
          <a:p>
            <a:endParaRPr lang="de-DE" dirty="0"/>
          </a:p>
          <a:p>
            <a:endParaRPr lang="de-DE" dirty="0" smtClean="0">
              <a:solidFill>
                <a:srgbClr val="00B05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11958" y="1412775"/>
            <a:ext cx="482453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Open Source Software Communities </a:t>
            </a:r>
            <a:r>
              <a:rPr lang="en-GB" dirty="0" smtClean="0"/>
              <a:t>: </a:t>
            </a:r>
          </a:p>
          <a:p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journal for “Systems and Software” </a:t>
            </a:r>
            <a:r>
              <a:rPr lang="en-GB" dirty="0" smtClean="0"/>
              <a:t>provides an exploratory survey result :</a:t>
            </a:r>
          </a:p>
          <a:p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over </a:t>
            </a:r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61% </a:t>
            </a:r>
            <a:r>
              <a:rPr lang="en-GB" dirty="0"/>
              <a:t>of the </a:t>
            </a:r>
            <a:r>
              <a:rPr lang="en-GB" dirty="0" smtClean="0"/>
              <a:t>OSS projects </a:t>
            </a:r>
            <a:r>
              <a:rPr lang="en-GB" dirty="0"/>
              <a:t>employ </a:t>
            </a:r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bug tracking </a:t>
            </a: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tools</a:t>
            </a:r>
            <a:r>
              <a:rPr lang="en-GB" dirty="0" smtClean="0"/>
              <a:t> to </a:t>
            </a:r>
            <a:r>
              <a:rPr lang="en-GB" dirty="0"/>
              <a:t>maintain their software and </a:t>
            </a:r>
            <a:r>
              <a:rPr lang="en-GB" dirty="0" smtClean="0"/>
              <a:t>process [4]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70.4 </a:t>
            </a:r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%</a:t>
            </a:r>
            <a:r>
              <a:rPr lang="en-GB" dirty="0"/>
              <a:t> </a:t>
            </a:r>
            <a:r>
              <a:rPr lang="en-GB" dirty="0" smtClean="0"/>
              <a:t>of the </a:t>
            </a:r>
            <a:r>
              <a:rPr lang="en-GB" dirty="0"/>
              <a:t>OSS projects use </a:t>
            </a:r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natural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language with HTML</a:t>
            </a:r>
            <a:r>
              <a:rPr lang="en-GB" dirty="0"/>
              <a:t> as the main format for </a:t>
            </a:r>
            <a:r>
              <a:rPr lang="en-GB" dirty="0" smtClean="0"/>
              <a:t>documenting software </a:t>
            </a:r>
            <a:r>
              <a:rPr lang="en-GB" dirty="0"/>
              <a:t>architecture </a:t>
            </a:r>
            <a:r>
              <a:rPr lang="en-GB" dirty="0" smtClean="0"/>
              <a:t>[</a:t>
            </a:r>
            <a:r>
              <a:rPr lang="en-GB" dirty="0"/>
              <a:t>5</a:t>
            </a:r>
            <a:r>
              <a:rPr lang="en-GB" dirty="0" smtClean="0"/>
              <a:t>].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dirty="0"/>
          </a:p>
        </p:txBody>
      </p:sp>
      <p:sp>
        <p:nvSpPr>
          <p:cNvPr id="10" name="Rectangle 9"/>
          <p:cNvSpPr/>
          <p:nvPr/>
        </p:nvSpPr>
        <p:spPr>
          <a:xfrm>
            <a:off x="249313" y="5013176"/>
            <a:ext cx="8139111" cy="147732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de-DE" b="1" dirty="0" smtClean="0"/>
              <a:t>Evaluation points for the implemented solution</a:t>
            </a:r>
            <a:r>
              <a:rPr lang="de-DE" dirty="0" smtClean="0"/>
              <a:t> : </a:t>
            </a:r>
          </a:p>
          <a:p>
            <a:endParaRPr lang="de-DE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b="1" dirty="0" smtClean="0">
                <a:solidFill>
                  <a:srgbClr val="00B050"/>
                </a:solidFill>
              </a:rPr>
              <a:t>Process-oriented</a:t>
            </a:r>
            <a:r>
              <a:rPr lang="de-DE" b="1" dirty="0" smtClean="0"/>
              <a:t> documentation maintenance is desirable for OSS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b="1" dirty="0" smtClean="0">
              <a:solidFill>
                <a:srgbClr val="00B05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b="1" dirty="0" smtClean="0">
                <a:solidFill>
                  <a:srgbClr val="00B050"/>
                </a:solidFill>
              </a:rPr>
              <a:t>Wiki</a:t>
            </a:r>
            <a:r>
              <a:rPr lang="de-DE" b="1" dirty="0" smtClean="0"/>
              <a:t> is a user-friendly and fitting medium for capturing </a:t>
            </a:r>
            <a:r>
              <a:rPr lang="de-DE" b="1" dirty="0" smtClean="0">
                <a:solidFill>
                  <a:srgbClr val="00B050"/>
                </a:solidFill>
              </a:rPr>
              <a:t>documentation</a:t>
            </a:r>
          </a:p>
        </p:txBody>
      </p:sp>
    </p:spTree>
    <p:extLst>
      <p:ext uri="{BB962C8B-B14F-4D97-AF65-F5344CB8AC3E}">
        <p14:creationId xmlns:p14="http://schemas.microsoft.com/office/powerpoint/2010/main" val="7362250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– Standard </a:t>
            </a:r>
            <a:r>
              <a:rPr lang="en-US" dirty="0"/>
              <a:t>M</a:t>
            </a:r>
            <a:r>
              <a:rPr lang="en-US" dirty="0" smtClean="0"/>
              <a:t>etrics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277279"/>
            <a:ext cx="5292081" cy="5184576"/>
          </a:xfrm>
        </p:spPr>
        <p:txBody>
          <a:bodyPr>
            <a:normAutofit lnSpcReduction="10000"/>
          </a:bodyPr>
          <a:lstStyle/>
          <a:p>
            <a:r>
              <a:rPr lang="en-US" sz="2000" b="1" dirty="0" smtClean="0"/>
              <a:t>Metrics </a:t>
            </a:r>
            <a:r>
              <a:rPr lang="en-US" sz="2000" b="1" dirty="0"/>
              <a:t>for </a:t>
            </a:r>
            <a:r>
              <a:rPr lang="en-US" sz="2000" b="1" dirty="0" smtClean="0"/>
              <a:t>improved process </a:t>
            </a:r>
            <a:r>
              <a:rPr lang="en-US" sz="2000" b="1" dirty="0"/>
              <a:t>e</a:t>
            </a:r>
            <a:r>
              <a:rPr lang="en-US" sz="2000" b="1" dirty="0" smtClean="0"/>
              <a:t>valuation </a:t>
            </a:r>
            <a:endParaRPr lang="en-US" sz="2000" b="1" dirty="0"/>
          </a:p>
          <a:p>
            <a:endParaRPr lang="en-US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Maintenance efforts and costs vs. </a:t>
            </a:r>
            <a:r>
              <a:rPr lang="en-US" dirty="0" smtClean="0"/>
              <a:t>capacity [8]. 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Personnel </a:t>
            </a:r>
            <a:endParaRPr lang="en-US" dirty="0"/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Time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err="1" smtClean="0"/>
              <a:t>QualOSS</a:t>
            </a:r>
            <a:r>
              <a:rPr lang="en-US" dirty="0" smtClean="0"/>
              <a:t> </a:t>
            </a:r>
            <a:r>
              <a:rPr lang="en-US" dirty="0"/>
              <a:t>standards for process </a:t>
            </a:r>
            <a:r>
              <a:rPr lang="en-US" dirty="0" smtClean="0"/>
              <a:t>evaluation [6]. 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Review </a:t>
            </a:r>
            <a:r>
              <a:rPr lang="en-US" dirty="0"/>
              <a:t>process</a:t>
            </a:r>
          </a:p>
          <a:p>
            <a:pPr marL="0" indent="0"/>
            <a:endParaRPr lang="en-US" dirty="0" smtClean="0"/>
          </a:p>
          <a:p>
            <a:pPr marL="0" indent="0"/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Process </a:t>
            </a:r>
            <a:r>
              <a:rPr lang="en-US" dirty="0"/>
              <a:t>features also need to be </a:t>
            </a:r>
            <a:r>
              <a:rPr lang="en-US" dirty="0" smtClean="0"/>
              <a:t>evaluated [7]. 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Architecture tracking</a:t>
            </a:r>
            <a:endParaRPr lang="en-US" dirty="0"/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dirty="0"/>
              <a:t>Multiple user support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dirty="0"/>
              <a:t>Capture and reason</a:t>
            </a:r>
          </a:p>
          <a:p>
            <a:endParaRPr lang="en-US" dirty="0"/>
          </a:p>
          <a:p>
            <a:endParaRPr lang="en-US" dirty="0"/>
          </a:p>
          <a:p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© sebis</a:t>
            </a:r>
            <a:endParaRPr lang="de-DE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Ankitaa Bhowmick</a:t>
            </a:r>
            <a:endParaRPr lang="de-DE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noProof="0" smtClean="0"/>
              <a:pPr>
                <a:defRPr/>
              </a:pPr>
              <a:t>16</a:t>
            </a:fld>
            <a:endParaRPr lang="de-DE" noProof="0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1544650"/>
            <a:ext cx="3816424" cy="1655787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marR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b="1" dirty="0" smtClean="0"/>
              <a:t>Around 20 </a:t>
            </a:r>
            <a:r>
              <a:rPr lang="en-US" sz="1400" b="1" dirty="0"/>
              <a:t>architectural components identified for documentation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b="1" dirty="0"/>
              <a:t>Each component has a maintainer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b="1" dirty="0"/>
              <a:t>Some components already have “.txt ” file in source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466" y="2372544"/>
            <a:ext cx="762000" cy="762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20072" y="3321438"/>
            <a:ext cx="3816424" cy="1169551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285750" marR="0" indent="-285750" defTabSz="914400" eaLnBrk="0" latinLnBrk="0" hangingPunct="0">
              <a:lnSpc>
                <a:spcPct val="100000"/>
              </a:lnSpc>
              <a:buClrTx/>
              <a:buSzTx/>
              <a:buFont typeface="Arial" panose="020B0604020202020204" pitchFamily="34" charset="0"/>
              <a:buChar char="•"/>
              <a:tabLst/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The documents are a part of the source code</a:t>
            </a:r>
          </a:p>
          <a:p>
            <a:endParaRPr lang="en-US" dirty="0"/>
          </a:p>
          <a:p>
            <a:r>
              <a:rPr lang="en-US" dirty="0"/>
              <a:t>Final push from </a:t>
            </a:r>
            <a:r>
              <a:rPr lang="en-US" dirty="0" err="1"/>
              <a:t>Gerrit</a:t>
            </a:r>
            <a:r>
              <a:rPr lang="en-US" dirty="0"/>
              <a:t> mandates document review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466" y="3728989"/>
            <a:ext cx="762000" cy="762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20072" y="4653136"/>
            <a:ext cx="3833142" cy="1872208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285750" marR="0" indent="-285750" defTabSz="914400" eaLnBrk="0" latinLnBrk="0" hangingPunct="0">
              <a:lnSpc>
                <a:spcPct val="100000"/>
              </a:lnSpc>
              <a:buClrTx/>
              <a:buSzTx/>
              <a:buFont typeface="Arial" panose="020B0604020202020204" pitchFamily="34" charset="0"/>
              <a:buChar char="•"/>
              <a:tabLst/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Architectural </a:t>
            </a:r>
            <a:r>
              <a:rPr lang="en-US" dirty="0"/>
              <a:t>changes are pushed along with corresponding documentation</a:t>
            </a:r>
          </a:p>
          <a:p>
            <a:endParaRPr lang="en-US" dirty="0"/>
          </a:p>
          <a:p>
            <a:r>
              <a:rPr lang="en-US" dirty="0" smtClean="0"/>
              <a:t>All developers can access the code + document</a:t>
            </a:r>
          </a:p>
          <a:p>
            <a:endParaRPr lang="en-US" dirty="0"/>
          </a:p>
          <a:p>
            <a:r>
              <a:rPr lang="en-US" dirty="0"/>
              <a:t>Documents provide the rationale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466" y="5373216"/>
            <a:ext cx="762000" cy="762000"/>
          </a:xfrm>
          <a:prstGeom prst="rect">
            <a:avLst/>
          </a:prstGeom>
        </p:spPr>
      </p:pic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206733963"/>
              </p:ext>
            </p:extLst>
          </p:nvPr>
        </p:nvGraphicFramePr>
        <p:xfrm>
          <a:off x="143237" y="980728"/>
          <a:ext cx="8928992" cy="28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47472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1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2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7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8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1" dur="5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2" dur="5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4" dur="5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2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5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301208"/>
            <a:ext cx="1853570" cy="12241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– Stakeholder Satisfaction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5040560"/>
          </a:xfrm>
        </p:spPr>
        <p:txBody>
          <a:bodyPr>
            <a:normAutofit fontScale="92500"/>
          </a:bodyPr>
          <a:lstStyle/>
          <a:p>
            <a:pPr marL="0" indent="0"/>
            <a:r>
              <a:rPr lang="en-US" b="1" dirty="0" smtClean="0"/>
              <a:t>Evaluation of Improved documentation process via Review and Discussions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642937" lvl="1" indent="-285750"/>
            <a:r>
              <a:rPr lang="en-US" dirty="0"/>
              <a:t>Documentation quality </a:t>
            </a:r>
            <a:r>
              <a:rPr lang="en-US" dirty="0" smtClean="0"/>
              <a:t>assurance (feedback </a:t>
            </a:r>
            <a:r>
              <a:rPr lang="en-US" dirty="0"/>
              <a:t>of </a:t>
            </a:r>
            <a:r>
              <a:rPr lang="en-US" dirty="0" err="1"/>
              <a:t>MediaWiki</a:t>
            </a:r>
            <a:r>
              <a:rPr lang="en-US" dirty="0"/>
              <a:t> architecture committee </a:t>
            </a:r>
            <a:r>
              <a:rPr lang="en-US" dirty="0" smtClean="0"/>
              <a:t>)</a:t>
            </a:r>
          </a:p>
          <a:p>
            <a:pPr marL="909637" lvl="2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Review is mandatory</a:t>
            </a:r>
          </a:p>
          <a:p>
            <a:pPr marL="909637" lvl="2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Maintenance of up-to-date documents on mediawiki.org is checked</a:t>
            </a:r>
            <a:endParaRPr lang="en-US" dirty="0" smtClean="0"/>
          </a:p>
          <a:p>
            <a:pPr marL="642937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2937" lvl="1" indent="-285750"/>
            <a:r>
              <a:rPr lang="en-US" dirty="0" smtClean="0"/>
              <a:t>Process </a:t>
            </a:r>
            <a:r>
              <a:rPr lang="en-US" dirty="0"/>
              <a:t>stability validation </a:t>
            </a:r>
            <a:r>
              <a:rPr lang="en-US" dirty="0" smtClean="0"/>
              <a:t>(feedback </a:t>
            </a:r>
            <a:r>
              <a:rPr lang="en-US" dirty="0"/>
              <a:t>from </a:t>
            </a:r>
            <a:r>
              <a:rPr lang="en-US" dirty="0" err="1"/>
              <a:t>MediaWiki</a:t>
            </a:r>
            <a:r>
              <a:rPr lang="en-US" dirty="0"/>
              <a:t> </a:t>
            </a:r>
            <a:r>
              <a:rPr lang="en-US" dirty="0" smtClean="0"/>
              <a:t>developers)</a:t>
            </a:r>
          </a:p>
          <a:p>
            <a:pPr marL="909637" lvl="2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Well integrated with the existing software process.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2937" lvl="1" indent="-285750"/>
            <a:r>
              <a:rPr lang="en-US" dirty="0" smtClean="0"/>
              <a:t>Ease </a:t>
            </a:r>
            <a:r>
              <a:rPr lang="en-US" dirty="0"/>
              <a:t>of use / understandability </a:t>
            </a:r>
            <a:r>
              <a:rPr lang="en-US" dirty="0" smtClean="0"/>
              <a:t>( Concerning new developers)</a:t>
            </a:r>
          </a:p>
          <a:p>
            <a:pPr marL="909637" lvl="2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Improved readability</a:t>
            </a:r>
          </a:p>
          <a:p>
            <a:pPr marL="909637" lvl="2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Access to all – free source</a:t>
            </a:r>
          </a:p>
          <a:p>
            <a:pPr marL="909637" lvl="2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Capture detailed architectural component description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42937" lvl="1" indent="-285750"/>
            <a:r>
              <a:rPr lang="en-US" dirty="0"/>
              <a:t>Acceptance in </a:t>
            </a:r>
            <a:r>
              <a:rPr lang="en-US" dirty="0" smtClean="0"/>
              <a:t>community (interviewing wiki community)</a:t>
            </a:r>
          </a:p>
          <a:p>
            <a:pPr marL="909637" lvl="2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Accepted !</a:t>
            </a:r>
            <a:endParaRPr lang="de-DE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  <a:p>
            <a:pPr marL="642937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2937" lvl="1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© sebis</a:t>
            </a:r>
            <a:endParaRPr lang="de-DE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Ankitaa Bhowmick</a:t>
            </a:r>
            <a:endParaRPr lang="de-DE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noProof="0" smtClean="0"/>
              <a:pPr>
                <a:defRPr/>
              </a:pPr>
              <a:t>17</a:t>
            </a:fld>
            <a:endParaRPr lang="de-DE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023" y="5085184"/>
            <a:ext cx="1836752" cy="1266726"/>
          </a:xfrm>
          <a:prstGeom prst="rect">
            <a:avLst/>
          </a:prstGeom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675497501"/>
              </p:ext>
            </p:extLst>
          </p:nvPr>
        </p:nvGraphicFramePr>
        <p:xfrm>
          <a:off x="143237" y="980728"/>
          <a:ext cx="8928992" cy="28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6734918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– Process Improvement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79" y="1124744"/>
            <a:ext cx="5659097" cy="496855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Ankitaa Bhowmick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5580112" y="1700808"/>
            <a:ext cx="1008112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411760" y="2996952"/>
            <a:ext cx="1008112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580112" y="4293096"/>
            <a:ext cx="1008112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745" y="5917922"/>
            <a:ext cx="892899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</a:rPr>
              <a:t>Dimension of Software </a:t>
            </a:r>
            <a:r>
              <a:rPr lang="en-US" dirty="0" err="1" smtClean="0">
                <a:latin typeface="Arial" pitchFamily="34" charset="0"/>
              </a:rPr>
              <a:t>Architection</a:t>
            </a:r>
            <a:r>
              <a:rPr lang="en-US" dirty="0" smtClean="0">
                <a:latin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</a:rPr>
              <a:t>Documentaion</a:t>
            </a:r>
            <a:r>
              <a:rPr lang="en-US" dirty="0" smtClean="0">
                <a:latin typeface="Arial" pitchFamily="34" charset="0"/>
              </a:rPr>
              <a:t> process  and its improved features</a:t>
            </a:r>
          </a:p>
        </p:txBody>
      </p:sp>
    </p:spTree>
    <p:extLst>
      <p:ext uri="{BB962C8B-B14F-4D97-AF65-F5344CB8AC3E}">
        <p14:creationId xmlns:p14="http://schemas.microsoft.com/office/powerpoint/2010/main" val="30909387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642350" cy="417688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work’s implication is not just limited to </a:t>
            </a:r>
            <a:r>
              <a:rPr lang="en-US" dirty="0" err="1" smtClean="0"/>
              <a:t>Mediawiki</a:t>
            </a:r>
            <a:r>
              <a:rPr lang="en-US" dirty="0" smtClean="0"/>
              <a:t> but </a:t>
            </a:r>
            <a:r>
              <a:rPr lang="en-US" dirty="0"/>
              <a:t>also reaches out far to </a:t>
            </a:r>
            <a:r>
              <a:rPr lang="en-US" dirty="0" smtClean="0"/>
              <a:t>find application </a:t>
            </a:r>
            <a:r>
              <a:rPr lang="en-US" dirty="0"/>
              <a:t>for a maintainable documentation process in the Open Source </a:t>
            </a:r>
            <a:r>
              <a:rPr lang="en-US" dirty="0" smtClean="0"/>
              <a:t>Software community.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Further </a:t>
            </a:r>
            <a:r>
              <a:rPr lang="en-US" dirty="0"/>
              <a:t>improvements to this basic solution </a:t>
            </a:r>
            <a:r>
              <a:rPr lang="en-US" dirty="0" smtClean="0"/>
              <a:t>is possible and a </a:t>
            </a:r>
            <a:r>
              <a:rPr lang="en-US" dirty="0"/>
              <a:t>novel solution </a:t>
            </a:r>
            <a:r>
              <a:rPr lang="en-US" dirty="0" smtClean="0"/>
              <a:t>can be achieved for </a:t>
            </a:r>
            <a:r>
              <a:rPr lang="en-US" dirty="0"/>
              <a:t>an improved </a:t>
            </a:r>
            <a:r>
              <a:rPr lang="en-US" dirty="0" smtClean="0"/>
              <a:t>software architecture </a:t>
            </a:r>
            <a:r>
              <a:rPr lang="en-US" dirty="0"/>
              <a:t>documentation </a:t>
            </a:r>
            <a:r>
              <a:rPr lang="en-US" dirty="0" smtClean="0"/>
              <a:t>process.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</a:t>
            </a:r>
            <a:r>
              <a:rPr lang="en-US" dirty="0" smtClean="0"/>
              <a:t>ritical </a:t>
            </a:r>
            <a:r>
              <a:rPr lang="en-US" dirty="0"/>
              <a:t>assessment has proved that the expectations of </a:t>
            </a:r>
            <a:r>
              <a:rPr lang="en-US" dirty="0" smtClean="0"/>
              <a:t>stakeholders have </a:t>
            </a:r>
            <a:r>
              <a:rPr lang="en-US" dirty="0"/>
              <a:t>been met in terms of process </a:t>
            </a:r>
            <a:r>
              <a:rPr lang="en-US" dirty="0" smtClean="0"/>
              <a:t>requirements.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</a:t>
            </a:r>
            <a:r>
              <a:rPr lang="en-US" dirty="0" smtClean="0"/>
              <a:t>rocess </a:t>
            </a:r>
            <a:r>
              <a:rPr lang="en-US" dirty="0"/>
              <a:t>improvement (documentation process) is possible within the </a:t>
            </a:r>
            <a:r>
              <a:rPr lang="en-US" dirty="0" smtClean="0"/>
              <a:t>socio-technical limitations </a:t>
            </a:r>
            <a:r>
              <a:rPr lang="en-US" dirty="0"/>
              <a:t>of </a:t>
            </a:r>
            <a:r>
              <a:rPr lang="en-US" dirty="0" err="1"/>
              <a:t>Mediawiki</a:t>
            </a:r>
            <a:r>
              <a:rPr lang="en-US" dirty="0"/>
              <a:t> community and within the broader scope of </a:t>
            </a:r>
            <a:r>
              <a:rPr lang="en-US" dirty="0" smtClean="0"/>
              <a:t>open source </a:t>
            </a:r>
            <a:r>
              <a:rPr lang="en-US" dirty="0"/>
              <a:t>communities.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Ankitaa</a:t>
            </a:r>
            <a:r>
              <a:rPr lang="en-US" dirty="0" smtClean="0"/>
              <a:t> </a:t>
            </a:r>
            <a:r>
              <a:rPr lang="en-US" dirty="0" err="1" smtClean="0"/>
              <a:t>Bhowmick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62781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250827" y="44451"/>
            <a:ext cx="7535885" cy="720724"/>
          </a:xfrm>
          <a:prstGeom prst="rect">
            <a:avLst/>
          </a:prstGeom>
          <a:noFill/>
          <a:ln>
            <a:noFill/>
          </a:ln>
        </p:spPr>
        <p:txBody>
          <a:bodyPr lIns="90000" tIns="0" rIns="9000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Administrative Matters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251519" y="1196751"/>
            <a:ext cx="8642349" cy="54006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588" marR="0" lvl="0" indent="-1588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Time: </a:t>
            </a:r>
          </a:p>
          <a:p>
            <a:pPr marL="1588" marR="0" lvl="0" indent="-1588" algn="l" rtl="0">
              <a:spcBef>
                <a:spcPts val="360"/>
              </a:spcBef>
              <a:spcAft>
                <a:spcPts val="0"/>
              </a:spcAft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588" marR="0" lvl="0" indent="-1588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February15th, 2015 to August 15th, 2015</a:t>
            </a:r>
          </a:p>
          <a:p>
            <a:pPr marL="1588" marR="0" lvl="0" indent="-1588" algn="l" rtl="0">
              <a:spcBef>
                <a:spcPts val="360"/>
              </a:spcBef>
              <a:spcAft>
                <a:spcPts val="0"/>
              </a:spcAft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588" marR="0" lvl="0" indent="-1588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1588" marR="0" lvl="0" indent="-1588" algn="l" rtl="0">
              <a:spcBef>
                <a:spcPts val="360"/>
              </a:spcBef>
              <a:spcAft>
                <a:spcPts val="0"/>
              </a:spcAft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588" marR="0" lvl="0" indent="-1588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Supervisor: </a:t>
            </a:r>
          </a:p>
          <a:p>
            <a:pPr marL="1588" marR="0" lvl="0" indent="-1588" algn="l" rtl="0">
              <a:spcBef>
                <a:spcPts val="360"/>
              </a:spcBef>
              <a:spcAft>
                <a:spcPts val="0"/>
              </a:spcAft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588" marR="0" lvl="0" indent="-1588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Prof. Dr. Florian </a:t>
            </a:r>
            <a:r>
              <a:rPr lang="en-US" sz="18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Matthes</a:t>
            </a:r>
            <a:r>
              <a:rPr lang="en-US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1588" marR="0" lvl="0" indent="-1588" algn="l" rtl="0">
              <a:spcBef>
                <a:spcPts val="360"/>
              </a:spcBef>
              <a:spcAft>
                <a:spcPts val="0"/>
              </a:spcAft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588" marR="0" lvl="0" indent="-1588" algn="l" rtl="0">
              <a:spcBef>
                <a:spcPts val="360"/>
              </a:spcBef>
              <a:spcAft>
                <a:spcPts val="0"/>
              </a:spcAft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588" marR="0" lvl="0" indent="-1588" algn="l" rtl="0">
              <a:spcBef>
                <a:spcPts val="360"/>
              </a:spcBef>
              <a:spcAft>
                <a:spcPts val="0"/>
              </a:spcAft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588" marR="0" lvl="0" indent="-1588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Advisor: </a:t>
            </a:r>
          </a:p>
          <a:p>
            <a:pPr marL="1588" marR="0" lvl="0" indent="-1588" algn="l" rtl="0">
              <a:spcBef>
                <a:spcPts val="360"/>
              </a:spcBef>
              <a:spcAft>
                <a:spcPts val="0"/>
              </a:spcAft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588" marR="0" lvl="0" indent="-1588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Klym</a:t>
            </a:r>
            <a:r>
              <a:rPr lang="en-US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baseline="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Shumaiev</a:t>
            </a:r>
            <a:endParaRPr lang="en-US"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Shape 110"/>
          <p:cNvSpPr txBox="1">
            <a:spLocks noGrp="1"/>
          </p:cNvSpPr>
          <p:nvPr>
            <p:ph type="dt" idx="10"/>
          </p:nvPr>
        </p:nvSpPr>
        <p:spPr>
          <a:xfrm>
            <a:off x="7037388" y="6570614"/>
            <a:ext cx="1606550" cy="2889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800" b="0" i="0" u="none" strike="noStrike" cap="none" baseline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© sebis</a:t>
            </a:r>
            <a:endParaRPr lang="en-US" sz="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ftr" idx="11"/>
          </p:nvPr>
        </p:nvSpPr>
        <p:spPr>
          <a:xfrm>
            <a:off x="249677" y="6569075"/>
            <a:ext cx="4321174" cy="2889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Ankitaa Bhowmick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xfrm>
            <a:off x="8643938" y="6570614"/>
            <a:ext cx="249237" cy="2889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lang="en-US" sz="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523318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n-GB" dirty="0" smtClean="0"/>
              <a:t>http</a:t>
            </a:r>
            <a:r>
              <a:rPr lang="en-GB" dirty="0"/>
              <a:t>://oss-watch.ac.uk/resources/archived/documentation </a:t>
            </a:r>
            <a:endParaRPr lang="en-GB" dirty="0" smtClean="0"/>
          </a:p>
          <a:p>
            <a:pPr marL="342900" indent="-342900">
              <a:buAutoNum type="arabicPeriod"/>
            </a:pPr>
            <a:r>
              <a:rPr lang="en-GB" dirty="0" smtClean="0"/>
              <a:t>Fundamental </a:t>
            </a:r>
            <a:r>
              <a:rPr lang="en-GB" dirty="0"/>
              <a:t>issues with open source software development - Michelle </a:t>
            </a:r>
            <a:r>
              <a:rPr lang="en-GB" dirty="0" smtClean="0"/>
              <a:t>Levesque</a:t>
            </a:r>
          </a:p>
          <a:p>
            <a:pPr marL="342900" indent="-342900">
              <a:buAutoNum type="arabicPeriod"/>
            </a:pPr>
            <a:r>
              <a:rPr lang="en-GB" dirty="0" smtClean="0"/>
              <a:t>F</a:t>
            </a:r>
            <a:r>
              <a:rPr lang="en-GB" dirty="0"/>
              <a:t>. Bachmann, L. Bass, P. Clements, D. </a:t>
            </a:r>
            <a:r>
              <a:rPr lang="en-GB" dirty="0" err="1"/>
              <a:t>Garlan</a:t>
            </a:r>
            <a:r>
              <a:rPr lang="en-GB" dirty="0"/>
              <a:t>, J. </a:t>
            </a:r>
            <a:r>
              <a:rPr lang="en-GB" dirty="0" err="1"/>
              <a:t>Ivers</a:t>
            </a:r>
            <a:r>
              <a:rPr lang="en-GB" dirty="0"/>
              <a:t>, M. Little, P. </a:t>
            </a:r>
            <a:r>
              <a:rPr lang="en-GB" dirty="0" err="1"/>
              <a:t>Merson</a:t>
            </a:r>
            <a:r>
              <a:rPr lang="en-GB" dirty="0"/>
              <a:t>, </a:t>
            </a:r>
            <a:r>
              <a:rPr lang="en-GB" dirty="0" smtClean="0"/>
              <a:t>R. Nord</a:t>
            </a:r>
            <a:r>
              <a:rPr lang="en-GB" dirty="0"/>
              <a:t>, and J. Stafford. Documenting Software Architectures: Views and </a:t>
            </a:r>
            <a:r>
              <a:rPr lang="en-GB" dirty="0" smtClean="0"/>
              <a:t>Beyond</a:t>
            </a:r>
          </a:p>
          <a:p>
            <a:pPr marL="342900" indent="-342900">
              <a:buAutoNum type="arabicPeriod"/>
            </a:pPr>
            <a:r>
              <a:rPr lang="en-GB" dirty="0"/>
              <a:t>L. Zhao and S. </a:t>
            </a:r>
            <a:r>
              <a:rPr lang="en-GB" dirty="0" err="1"/>
              <a:t>Elbaum</a:t>
            </a:r>
            <a:r>
              <a:rPr lang="en-GB" dirty="0"/>
              <a:t>. “Quality assurance under the open source </a:t>
            </a:r>
            <a:r>
              <a:rPr lang="en-GB" dirty="0" smtClean="0"/>
              <a:t>development model</a:t>
            </a:r>
            <a:r>
              <a:rPr lang="en-GB" dirty="0"/>
              <a:t>.” In: Journal of Systems and Software </a:t>
            </a:r>
            <a:endParaRPr lang="en-GB" dirty="0" smtClean="0"/>
          </a:p>
          <a:p>
            <a:pPr marL="342900" indent="-342900">
              <a:buAutoNum type="arabicPeriod"/>
            </a:pPr>
            <a:r>
              <a:rPr lang="en-GB" dirty="0"/>
              <a:t>W. Ding, P. Liang, A. Tang, H. V. </a:t>
            </a:r>
            <a:r>
              <a:rPr lang="en-GB" dirty="0" err="1"/>
              <a:t>Vliet</a:t>
            </a:r>
            <a:r>
              <a:rPr lang="en-GB" dirty="0"/>
              <a:t>, and M. </a:t>
            </a:r>
            <a:r>
              <a:rPr lang="en-GB" dirty="0" err="1"/>
              <a:t>Shahin</a:t>
            </a:r>
            <a:r>
              <a:rPr lang="en-GB" dirty="0"/>
              <a:t>. “How Do Open </a:t>
            </a:r>
            <a:r>
              <a:rPr lang="en-GB" dirty="0" smtClean="0"/>
              <a:t>Source Communities </a:t>
            </a:r>
            <a:r>
              <a:rPr lang="en-GB" dirty="0"/>
              <a:t>Document Software Architecture: An Exploratory Survey</a:t>
            </a:r>
            <a:r>
              <a:rPr lang="en-GB" dirty="0" smtClean="0"/>
              <a:t>.”</a:t>
            </a:r>
          </a:p>
          <a:p>
            <a:pPr marL="342900" indent="-342900">
              <a:buAutoNum type="arabicPeriod"/>
            </a:pPr>
            <a:r>
              <a:rPr lang="en-GB" dirty="0"/>
              <a:t>The </a:t>
            </a:r>
            <a:r>
              <a:rPr lang="en-GB" dirty="0" err="1"/>
              <a:t>QualOSS</a:t>
            </a:r>
            <a:r>
              <a:rPr lang="en-GB" dirty="0"/>
              <a:t> Open Source Assessment Model Measuring the Performance of Open Source Communities - Martín Soto and Marcus </a:t>
            </a:r>
            <a:r>
              <a:rPr lang="en-GB" dirty="0" err="1"/>
              <a:t>Ciolkowski</a:t>
            </a:r>
            <a:r>
              <a:rPr lang="en-GB" dirty="0"/>
              <a:t> </a:t>
            </a:r>
            <a:endParaRPr lang="en-GB" dirty="0" smtClean="0"/>
          </a:p>
          <a:p>
            <a:pPr marL="342900" indent="-342900">
              <a:buAutoNum type="arabicPeriod"/>
            </a:pPr>
            <a:r>
              <a:rPr lang="en-GB" dirty="0"/>
              <a:t>Software Process: A Roadmap - Alfonso </a:t>
            </a:r>
            <a:r>
              <a:rPr lang="en-GB" dirty="0" err="1"/>
              <a:t>Fuggeffa</a:t>
            </a:r>
            <a:r>
              <a:rPr lang="en-GB" dirty="0"/>
              <a:t> </a:t>
            </a:r>
            <a:endParaRPr lang="en-GB" dirty="0" smtClean="0"/>
          </a:p>
          <a:p>
            <a:pPr marL="342900" indent="-342900">
              <a:buAutoNum type="arabicPeriod"/>
            </a:pPr>
            <a:r>
              <a:rPr lang="en-GB" dirty="0"/>
              <a:t>A systematic review of software architecture visualization techniques – Babar et.al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Ankitaa Bhowmick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34516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1520" y="1124744"/>
            <a:ext cx="8642350" cy="5400675"/>
          </a:xfrm>
        </p:spPr>
        <p:txBody>
          <a:bodyPr/>
          <a:lstStyle/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  <a:p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© sebis</a:t>
            </a:r>
            <a:endParaRPr lang="de-DE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825" y="6569075"/>
            <a:ext cx="4321175" cy="288925"/>
          </a:xfrm>
        </p:spPr>
        <p:txBody>
          <a:bodyPr/>
          <a:lstStyle/>
          <a:p>
            <a:pPr>
              <a:defRPr/>
            </a:pPr>
            <a:r>
              <a:rPr lang="en-US" noProof="0" smtClean="0"/>
              <a:t>Ankitaa Bhowmick</a:t>
            </a:r>
            <a:endParaRPr lang="de-DE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noProof="0" smtClean="0"/>
              <a:pPr>
                <a:defRPr/>
              </a:pPr>
              <a:t>21</a:t>
            </a:fld>
            <a:endParaRPr lang="de-DE" noProof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916832"/>
            <a:ext cx="4035360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0049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Backup Slides</a:t>
            </a:r>
            <a:endParaRPr lang="en-US" sz="8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Ankitaa Bhowmick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5485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61" y="1988840"/>
            <a:ext cx="4968859" cy="40193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Mediawiki</a:t>
            </a:r>
            <a:r>
              <a:rPr lang="en-US" dirty="0" smtClean="0"/>
              <a:t> Software Process - Existing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Ankitaa Bhowmick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  <p:pic>
        <p:nvPicPr>
          <p:cNvPr id="18" name="Content Placeholder 1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490" y="1682124"/>
            <a:ext cx="773433" cy="701334"/>
          </a:xfrm>
        </p:spPr>
      </p:pic>
      <p:sp>
        <p:nvSpPr>
          <p:cNvPr id="13" name="Chevron 12"/>
          <p:cNvSpPr/>
          <p:nvPr/>
        </p:nvSpPr>
        <p:spPr bwMode="auto">
          <a:xfrm>
            <a:off x="37129" y="1500039"/>
            <a:ext cx="3600401" cy="408426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Code commits</a:t>
            </a:r>
            <a:endParaRPr lang="de-DE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10" descr="https://www.rosehosting.com/blog/wp-content/uploads/2015/02/phabricat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157" y="4725144"/>
            <a:ext cx="1935258" cy="193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http://www.stack.nl/~dimitri/doxygen/images/doxyge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925" y="2307815"/>
            <a:ext cx="1653395" cy="36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MediaWiki.sv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570" y="3198703"/>
            <a:ext cx="1142941" cy="108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61" y="3115885"/>
            <a:ext cx="1115992" cy="46668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786" y="2695863"/>
            <a:ext cx="1645860" cy="653366"/>
          </a:xfrm>
          <a:prstGeom prst="rect">
            <a:avLst/>
          </a:prstGeom>
        </p:spPr>
      </p:pic>
      <p:sp>
        <p:nvSpPr>
          <p:cNvPr id="22" name="Chevron 21"/>
          <p:cNvSpPr/>
          <p:nvPr/>
        </p:nvSpPr>
        <p:spPr bwMode="auto">
          <a:xfrm>
            <a:off x="7327042" y="1500039"/>
            <a:ext cx="1119793" cy="408426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Deploy</a:t>
            </a:r>
            <a:endParaRPr lang="de-DE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Chevron 22"/>
          <p:cNvSpPr/>
          <p:nvPr/>
        </p:nvSpPr>
        <p:spPr bwMode="auto">
          <a:xfrm>
            <a:off x="3506550" y="2285349"/>
            <a:ext cx="1592361" cy="408426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Continuous Integration</a:t>
            </a:r>
            <a:endParaRPr lang="de-DE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8316416" y="1500039"/>
            <a:ext cx="0" cy="4809281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 bwMode="auto">
          <a:xfrm>
            <a:off x="8534654" y="1908465"/>
            <a:ext cx="360040" cy="429341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Ellipse 7"/>
          <p:cNvSpPr/>
          <p:nvPr/>
        </p:nvSpPr>
        <p:spPr bwMode="auto">
          <a:xfrm>
            <a:off x="367561" y="2258118"/>
            <a:ext cx="172827" cy="156103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8" name="Kreis 8"/>
          <p:cNvSpPr/>
          <p:nvPr/>
        </p:nvSpPr>
        <p:spPr bwMode="auto">
          <a:xfrm>
            <a:off x="295747" y="2402498"/>
            <a:ext cx="316456" cy="150683"/>
          </a:xfrm>
          <a:custGeom>
            <a:avLst/>
            <a:gdLst/>
            <a:ahLst/>
            <a:cxnLst/>
            <a:rect l="l" t="t" r="r" b="b"/>
            <a:pathLst>
              <a:path w="659253" h="347501">
                <a:moveTo>
                  <a:pt x="194601" y="0"/>
                </a:moveTo>
                <a:cubicBezTo>
                  <a:pt x="232765" y="32538"/>
                  <a:pt x="282424" y="51587"/>
                  <a:pt x="336545" y="51587"/>
                </a:cubicBezTo>
                <a:cubicBezTo>
                  <a:pt x="388019" y="51587"/>
                  <a:pt x="435456" y="34356"/>
                  <a:pt x="472828" y="4657"/>
                </a:cubicBezTo>
                <a:cubicBezTo>
                  <a:pt x="583315" y="65446"/>
                  <a:pt x="659017" y="195929"/>
                  <a:pt x="659253" y="346805"/>
                </a:cubicBezTo>
                <a:lnTo>
                  <a:pt x="329603" y="347501"/>
                </a:lnTo>
                <a:lnTo>
                  <a:pt x="0" y="340954"/>
                </a:lnTo>
                <a:cubicBezTo>
                  <a:pt x="2256" y="188331"/>
                  <a:pt x="81449" y="58036"/>
                  <a:pt x="194601" y="0"/>
                </a:cubicBezTo>
                <a:close/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9" name="Ellipse 7"/>
          <p:cNvSpPr/>
          <p:nvPr/>
        </p:nvSpPr>
        <p:spPr bwMode="auto">
          <a:xfrm>
            <a:off x="5479486" y="4947193"/>
            <a:ext cx="172827" cy="156103"/>
          </a:xfrm>
          <a:prstGeom prst="ellipse">
            <a:avLst/>
          </a:prstGeom>
          <a:solidFill>
            <a:srgbClr val="C00000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0" name="Kreis 8"/>
          <p:cNvSpPr/>
          <p:nvPr/>
        </p:nvSpPr>
        <p:spPr bwMode="auto">
          <a:xfrm>
            <a:off x="5407672" y="5103296"/>
            <a:ext cx="316456" cy="150683"/>
          </a:xfrm>
          <a:custGeom>
            <a:avLst/>
            <a:gdLst/>
            <a:ahLst/>
            <a:cxnLst/>
            <a:rect l="l" t="t" r="r" b="b"/>
            <a:pathLst>
              <a:path w="659253" h="347501">
                <a:moveTo>
                  <a:pt x="194601" y="0"/>
                </a:moveTo>
                <a:cubicBezTo>
                  <a:pt x="232765" y="32538"/>
                  <a:pt x="282424" y="51587"/>
                  <a:pt x="336545" y="51587"/>
                </a:cubicBezTo>
                <a:cubicBezTo>
                  <a:pt x="388019" y="51587"/>
                  <a:pt x="435456" y="34356"/>
                  <a:pt x="472828" y="4657"/>
                </a:cubicBezTo>
                <a:cubicBezTo>
                  <a:pt x="583315" y="65446"/>
                  <a:pt x="659017" y="195929"/>
                  <a:pt x="659253" y="346805"/>
                </a:cubicBezTo>
                <a:lnTo>
                  <a:pt x="329603" y="347501"/>
                </a:lnTo>
                <a:lnTo>
                  <a:pt x="0" y="340954"/>
                </a:lnTo>
                <a:cubicBezTo>
                  <a:pt x="2256" y="188331"/>
                  <a:pt x="81449" y="58036"/>
                  <a:pt x="194601" y="0"/>
                </a:cubicBezTo>
                <a:close/>
              </a:path>
            </a:pathLst>
          </a:custGeom>
          <a:solidFill>
            <a:srgbClr val="C00000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958" y="2549850"/>
            <a:ext cx="881973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</a:rPr>
              <a:t>Developer</a:t>
            </a:r>
            <a:endParaRPr lang="de-DE" sz="1200" dirty="0" smtClean="0">
              <a:latin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59813" y="5312241"/>
            <a:ext cx="996363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</a:rPr>
              <a:t>Task Owner</a:t>
            </a:r>
            <a:endParaRPr lang="de-DE" sz="1200" dirty="0" smtClean="0">
              <a:latin typeface="Arial" pitchFamily="34" charset="0"/>
            </a:endParaRPr>
          </a:p>
        </p:txBody>
      </p:sp>
      <p:sp>
        <p:nvSpPr>
          <p:cNvPr id="34" name="Chevron 33"/>
          <p:cNvSpPr/>
          <p:nvPr/>
        </p:nvSpPr>
        <p:spPr bwMode="auto">
          <a:xfrm>
            <a:off x="3347864" y="5589240"/>
            <a:ext cx="2451061" cy="408426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Task Creation and Tracking</a:t>
            </a:r>
            <a:endParaRPr lang="de-DE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Chevron 34"/>
          <p:cNvSpPr/>
          <p:nvPr/>
        </p:nvSpPr>
        <p:spPr bwMode="auto">
          <a:xfrm>
            <a:off x="5868144" y="2790277"/>
            <a:ext cx="1721794" cy="408426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Documentation</a:t>
            </a:r>
            <a:endParaRPr lang="de-DE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8" name="Diagram 37"/>
          <p:cNvGraphicFramePr/>
          <p:nvPr>
            <p:extLst>
              <p:ext uri="{D42A27DB-BD31-4B8C-83A1-F6EECF244321}">
                <p14:modId xmlns:p14="http://schemas.microsoft.com/office/powerpoint/2010/main" val="1106391283"/>
              </p:ext>
            </p:extLst>
          </p:nvPr>
        </p:nvGraphicFramePr>
        <p:xfrm>
          <a:off x="33645" y="980728"/>
          <a:ext cx="8928992" cy="28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16261015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2" grpId="0" animBg="1"/>
      <p:bldP spid="23" grpId="0" animBg="1"/>
      <p:bldP spid="34" grpId="0" animBg="1"/>
      <p:bldP spid="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915" y="4214539"/>
            <a:ext cx="1101168" cy="1148742"/>
          </a:xfrm>
          <a:prstGeom prst="rect">
            <a:avLst/>
          </a:prstGeom>
        </p:spPr>
      </p:pic>
      <p:pic>
        <p:nvPicPr>
          <p:cNvPr id="38" name="Content Placeholder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58083" y="4135755"/>
            <a:ext cx="505664" cy="458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6" y="2489561"/>
            <a:ext cx="4349849" cy="35186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Mediawiki</a:t>
            </a:r>
            <a:r>
              <a:rPr lang="en-US" dirty="0" smtClean="0"/>
              <a:t> SAD process - Proposed Solution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Ankitaa Bhowmick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p:pic>
        <p:nvPicPr>
          <p:cNvPr id="18" name="Content Placeholder 17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490" y="1682124"/>
            <a:ext cx="773433" cy="701334"/>
          </a:xfrm>
        </p:spPr>
      </p:pic>
      <p:sp>
        <p:nvSpPr>
          <p:cNvPr id="13" name="Chevron 12"/>
          <p:cNvSpPr/>
          <p:nvPr/>
        </p:nvSpPr>
        <p:spPr bwMode="auto">
          <a:xfrm>
            <a:off x="76280" y="1695176"/>
            <a:ext cx="3600401" cy="408426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Code commits</a:t>
            </a:r>
            <a:endParaRPr lang="de-DE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10" descr="https://www.rosehosting.com/blog/wp-content/uploads/2015/02/phabricator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054" y="5042042"/>
            <a:ext cx="1669441" cy="166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http://www.stack.nl/~dimitri/doxygen/images/doxyge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925" y="2307815"/>
            <a:ext cx="1653395" cy="36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MediaWiki.sv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849" y="4248870"/>
            <a:ext cx="1142941" cy="108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8" y="3082065"/>
            <a:ext cx="1277739" cy="53432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475" y="2770595"/>
            <a:ext cx="993831" cy="394526"/>
          </a:xfrm>
          <a:prstGeom prst="rect">
            <a:avLst/>
          </a:prstGeom>
        </p:spPr>
      </p:pic>
      <p:sp>
        <p:nvSpPr>
          <p:cNvPr id="22" name="Chevron 21"/>
          <p:cNvSpPr/>
          <p:nvPr/>
        </p:nvSpPr>
        <p:spPr bwMode="auto">
          <a:xfrm>
            <a:off x="7404045" y="1451725"/>
            <a:ext cx="1119793" cy="408426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Deploy</a:t>
            </a:r>
            <a:endParaRPr lang="de-DE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Chevron 22"/>
          <p:cNvSpPr/>
          <p:nvPr/>
        </p:nvSpPr>
        <p:spPr bwMode="auto">
          <a:xfrm>
            <a:off x="3015372" y="2226225"/>
            <a:ext cx="1592361" cy="408426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Continuous Integration</a:t>
            </a:r>
            <a:endParaRPr lang="de-DE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8316416" y="1451725"/>
            <a:ext cx="0" cy="4857595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 bwMode="auto">
          <a:xfrm>
            <a:off x="8514329" y="1834768"/>
            <a:ext cx="360040" cy="429341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Ellipse 7"/>
          <p:cNvSpPr/>
          <p:nvPr/>
        </p:nvSpPr>
        <p:spPr bwMode="auto">
          <a:xfrm>
            <a:off x="367561" y="2258118"/>
            <a:ext cx="172827" cy="156103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8" name="Kreis 8"/>
          <p:cNvSpPr/>
          <p:nvPr/>
        </p:nvSpPr>
        <p:spPr bwMode="auto">
          <a:xfrm>
            <a:off x="295747" y="2402498"/>
            <a:ext cx="316456" cy="150683"/>
          </a:xfrm>
          <a:custGeom>
            <a:avLst/>
            <a:gdLst/>
            <a:ahLst/>
            <a:cxnLst/>
            <a:rect l="l" t="t" r="r" b="b"/>
            <a:pathLst>
              <a:path w="659253" h="347501">
                <a:moveTo>
                  <a:pt x="194601" y="0"/>
                </a:moveTo>
                <a:cubicBezTo>
                  <a:pt x="232765" y="32538"/>
                  <a:pt x="282424" y="51587"/>
                  <a:pt x="336545" y="51587"/>
                </a:cubicBezTo>
                <a:cubicBezTo>
                  <a:pt x="388019" y="51587"/>
                  <a:pt x="435456" y="34356"/>
                  <a:pt x="472828" y="4657"/>
                </a:cubicBezTo>
                <a:cubicBezTo>
                  <a:pt x="583315" y="65446"/>
                  <a:pt x="659017" y="195929"/>
                  <a:pt x="659253" y="346805"/>
                </a:cubicBezTo>
                <a:lnTo>
                  <a:pt x="329603" y="347501"/>
                </a:lnTo>
                <a:lnTo>
                  <a:pt x="0" y="340954"/>
                </a:lnTo>
                <a:cubicBezTo>
                  <a:pt x="2256" y="188331"/>
                  <a:pt x="81449" y="58036"/>
                  <a:pt x="194601" y="0"/>
                </a:cubicBezTo>
                <a:close/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9" name="Ellipse 7"/>
          <p:cNvSpPr/>
          <p:nvPr/>
        </p:nvSpPr>
        <p:spPr bwMode="auto">
          <a:xfrm>
            <a:off x="3811553" y="5373216"/>
            <a:ext cx="172827" cy="156103"/>
          </a:xfrm>
          <a:prstGeom prst="ellipse">
            <a:avLst/>
          </a:prstGeom>
          <a:solidFill>
            <a:srgbClr val="C00000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0" name="Kreis 8"/>
          <p:cNvSpPr/>
          <p:nvPr/>
        </p:nvSpPr>
        <p:spPr bwMode="auto">
          <a:xfrm>
            <a:off x="3739739" y="5529319"/>
            <a:ext cx="316456" cy="150683"/>
          </a:xfrm>
          <a:custGeom>
            <a:avLst/>
            <a:gdLst/>
            <a:ahLst/>
            <a:cxnLst/>
            <a:rect l="l" t="t" r="r" b="b"/>
            <a:pathLst>
              <a:path w="659253" h="347501">
                <a:moveTo>
                  <a:pt x="194601" y="0"/>
                </a:moveTo>
                <a:cubicBezTo>
                  <a:pt x="232765" y="32538"/>
                  <a:pt x="282424" y="51587"/>
                  <a:pt x="336545" y="51587"/>
                </a:cubicBezTo>
                <a:cubicBezTo>
                  <a:pt x="388019" y="51587"/>
                  <a:pt x="435456" y="34356"/>
                  <a:pt x="472828" y="4657"/>
                </a:cubicBezTo>
                <a:cubicBezTo>
                  <a:pt x="583315" y="65446"/>
                  <a:pt x="659017" y="195929"/>
                  <a:pt x="659253" y="346805"/>
                </a:cubicBezTo>
                <a:lnTo>
                  <a:pt x="329603" y="347501"/>
                </a:lnTo>
                <a:lnTo>
                  <a:pt x="0" y="340954"/>
                </a:lnTo>
                <a:cubicBezTo>
                  <a:pt x="2256" y="188331"/>
                  <a:pt x="81449" y="58036"/>
                  <a:pt x="194601" y="0"/>
                </a:cubicBezTo>
                <a:close/>
              </a:path>
            </a:pathLst>
          </a:custGeom>
          <a:solidFill>
            <a:srgbClr val="C00000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958" y="2549850"/>
            <a:ext cx="881973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</a:rPr>
              <a:t>Developer</a:t>
            </a:r>
            <a:endParaRPr lang="de-DE" sz="1200" dirty="0" smtClean="0">
              <a:latin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91880" y="5738264"/>
            <a:ext cx="996363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</a:rPr>
              <a:t>Task Owner</a:t>
            </a:r>
            <a:endParaRPr lang="de-DE" sz="1200" dirty="0" smtClean="0">
              <a:latin typeface="Arial" pitchFamily="34" charset="0"/>
            </a:endParaRPr>
          </a:p>
        </p:txBody>
      </p:sp>
      <p:sp>
        <p:nvSpPr>
          <p:cNvPr id="34" name="Chevron 33"/>
          <p:cNvSpPr/>
          <p:nvPr/>
        </p:nvSpPr>
        <p:spPr bwMode="auto">
          <a:xfrm>
            <a:off x="3112840" y="4917267"/>
            <a:ext cx="2451061" cy="408426"/>
          </a:xfrm>
          <a:prstGeom prst="chevron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Create documentation task if docs are not consistent</a:t>
            </a:r>
            <a:endParaRPr lang="de-DE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Chevron 34"/>
          <p:cNvSpPr/>
          <p:nvPr/>
        </p:nvSpPr>
        <p:spPr bwMode="auto">
          <a:xfrm>
            <a:off x="5868144" y="2790277"/>
            <a:ext cx="1721794" cy="408426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Documentation</a:t>
            </a:r>
            <a:endParaRPr lang="de-DE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Chevron 38"/>
          <p:cNvSpPr/>
          <p:nvPr/>
        </p:nvSpPr>
        <p:spPr bwMode="auto">
          <a:xfrm>
            <a:off x="3475669" y="3301418"/>
            <a:ext cx="2088232" cy="408426"/>
          </a:xfrm>
          <a:prstGeom prst="chevron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Pull latest source code</a:t>
            </a:r>
            <a:endParaRPr lang="de-DE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Chevron 39"/>
          <p:cNvSpPr/>
          <p:nvPr/>
        </p:nvSpPr>
        <p:spPr bwMode="auto">
          <a:xfrm>
            <a:off x="5724128" y="3663908"/>
            <a:ext cx="2520281" cy="458527"/>
          </a:xfrm>
          <a:prstGeom prst="chevron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Compare Mediawiki.org pages / Check History</a:t>
            </a:r>
            <a:endParaRPr lang="de-DE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2" name="Diagram 41"/>
          <p:cNvGraphicFramePr/>
          <p:nvPr>
            <p:extLst>
              <p:ext uri="{D42A27DB-BD31-4B8C-83A1-F6EECF244321}">
                <p14:modId xmlns:p14="http://schemas.microsoft.com/office/powerpoint/2010/main" val="2931267167"/>
              </p:ext>
            </p:extLst>
          </p:nvPr>
        </p:nvGraphicFramePr>
        <p:xfrm>
          <a:off x="143237" y="980728"/>
          <a:ext cx="8928992" cy="28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33" name="Chevron 32"/>
          <p:cNvSpPr/>
          <p:nvPr/>
        </p:nvSpPr>
        <p:spPr bwMode="auto">
          <a:xfrm>
            <a:off x="3134474" y="4914316"/>
            <a:ext cx="2229614" cy="408426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Task Creation and Tracking</a:t>
            </a:r>
            <a:endParaRPr lang="de-DE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9183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9" grpId="0" animBg="1"/>
      <p:bldP spid="40" grpId="0" animBg="1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323528" y="1268760"/>
            <a:ext cx="8280920" cy="4702224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Motivation</a:t>
            </a:r>
            <a:endParaRPr lang="en-US" b="1" dirty="0"/>
          </a:p>
          <a:p>
            <a:pPr marL="342900" indent="-342900">
              <a:buFont typeface="+mj-lt"/>
              <a:buAutoNum type="arabicPeriod"/>
            </a:pPr>
            <a:endParaRPr lang="en-US" b="1" dirty="0"/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Research Questions</a:t>
            </a:r>
          </a:p>
          <a:p>
            <a:pPr marL="342900" indent="-342900">
              <a:buFont typeface="+mj-lt"/>
              <a:buAutoNum type="arabicPeriod"/>
            </a:pPr>
            <a:endParaRPr lang="en-US" b="1" dirty="0"/>
          </a:p>
          <a:p>
            <a:pPr marL="342900" indent="-342900">
              <a:buFont typeface="+mj-lt"/>
              <a:buAutoNum type="arabicPeriod"/>
            </a:pPr>
            <a:r>
              <a:rPr lang="en-US" b="1" dirty="0" err="1" smtClean="0"/>
              <a:t>MediaWiki</a:t>
            </a:r>
            <a:r>
              <a:rPr lang="en-US" b="1" dirty="0" smtClean="0"/>
              <a:t> Software Process</a:t>
            </a:r>
          </a:p>
          <a:p>
            <a:pPr marL="342900" indent="-342900">
              <a:buFont typeface="+mj-lt"/>
              <a:buAutoNum type="arabicPeriod"/>
            </a:pPr>
            <a:endParaRPr lang="en-US" b="1" dirty="0"/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Implementation Details</a:t>
            </a:r>
          </a:p>
          <a:p>
            <a:pPr marL="342900" indent="-342900">
              <a:buFont typeface="+mj-lt"/>
              <a:buAutoNum type="arabicPeriod"/>
            </a:pPr>
            <a:endParaRPr lang="en-US" b="1" dirty="0"/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Evaluation &amp; Conclusion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© sebis</a:t>
            </a:r>
            <a:endParaRPr lang="de-DE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Ankitaa Bhowmick</a:t>
            </a:r>
            <a:endParaRPr lang="de-DE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9391-FD8B-4951-B07A-A389C4C7CA7B}" type="slidenum">
              <a:rPr lang="de-DE" noProof="0" smtClean="0"/>
              <a:pPr/>
              <a:t>3</a:t>
            </a:fld>
            <a:endParaRPr lang="de-DE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7960" y="4653136"/>
            <a:ext cx="1108720" cy="11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5825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033" y="5261399"/>
            <a:ext cx="1620168" cy="12327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510" y="3789040"/>
            <a:ext cx="1760716" cy="13515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7504" y="1587292"/>
            <a:ext cx="5760640" cy="5021015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/>
              <a:t>A good software architecture is the focal point of a good software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/>
              <a:t>“To </a:t>
            </a:r>
            <a:r>
              <a:rPr lang="en-US" b="1" dirty="0"/>
              <a:t>make this software maintainable and extendable, a state-of-the-art SA documentation process is </a:t>
            </a:r>
            <a:r>
              <a:rPr lang="en-US" b="1" dirty="0" smtClean="0"/>
              <a:t>required.” -  </a:t>
            </a:r>
            <a:r>
              <a:rPr lang="en-US" dirty="0" smtClean="0"/>
              <a:t>The </a:t>
            </a:r>
            <a:r>
              <a:rPr lang="en-US" dirty="0"/>
              <a:t>Software Sustainability </a:t>
            </a:r>
            <a:r>
              <a:rPr lang="en-US" dirty="0" smtClean="0"/>
              <a:t>Institute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/>
              <a:t>“</a:t>
            </a:r>
            <a:r>
              <a:rPr lang="en-US" b="1" dirty="0" smtClean="0"/>
              <a:t>SA </a:t>
            </a:r>
            <a:r>
              <a:rPr lang="en-US" b="1" dirty="0"/>
              <a:t>documentation needs to satisfy the needs of different </a:t>
            </a:r>
            <a:r>
              <a:rPr lang="en-US" b="1" dirty="0" smtClean="0"/>
              <a:t>stakeholders”  -                                                                        </a:t>
            </a:r>
            <a:r>
              <a:rPr lang="en-US" dirty="0" smtClean="0"/>
              <a:t>Documenting </a:t>
            </a:r>
            <a:r>
              <a:rPr lang="en-US" dirty="0"/>
              <a:t>Software Architectures: Views and </a:t>
            </a:r>
            <a:r>
              <a:rPr lang="en-US" dirty="0" smtClean="0"/>
              <a:t>Beyond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/>
              <a:t>SA </a:t>
            </a:r>
            <a:r>
              <a:rPr lang="en-US" b="1" dirty="0" smtClean="0"/>
              <a:t>document needs to be up-to-date with changes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/>
              <a:t>“Software complexity grows with time and it becomes tedious to maintain the documentation” </a:t>
            </a:r>
            <a:r>
              <a:rPr lang="en-US" b="1" baseline="30000" dirty="0" smtClean="0"/>
              <a:t>[1]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/>
              <a:t>Lack of documentation is the downside of open source </a:t>
            </a:r>
            <a:r>
              <a:rPr lang="en-US" b="1" dirty="0" smtClean="0"/>
              <a:t>Software </a:t>
            </a:r>
            <a:r>
              <a:rPr lang="en-US" b="1" baseline="30000" dirty="0" smtClean="0"/>
              <a:t>[2]</a:t>
            </a:r>
            <a:endParaRPr lang="en-US" b="1" baseline="30000" dirty="0"/>
          </a:p>
          <a:p>
            <a:endParaRPr lang="de-DE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© sebis</a:t>
            </a:r>
            <a:endParaRPr lang="de-DE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Ankitaa Bhowmick</a:t>
            </a:r>
            <a:endParaRPr lang="de-DE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noProof="0" smtClean="0"/>
              <a:pPr>
                <a:defRPr/>
              </a:pPr>
              <a:t>4</a:t>
            </a:fld>
            <a:endParaRPr lang="de-DE" noProof="0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351740171"/>
              </p:ext>
            </p:extLst>
          </p:nvPr>
        </p:nvGraphicFramePr>
        <p:xfrm>
          <a:off x="33645" y="980728"/>
          <a:ext cx="8928992" cy="28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665" y="1388654"/>
            <a:ext cx="1216743" cy="102031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597117"/>
            <a:ext cx="1611166" cy="1065234"/>
          </a:xfrm>
          <a:prstGeom prst="rect">
            <a:avLst/>
          </a:prstGeom>
        </p:spPr>
      </p:pic>
      <p:sp>
        <p:nvSpPr>
          <p:cNvPr id="12" name="Curved Right Arrow 11"/>
          <p:cNvSpPr/>
          <p:nvPr/>
        </p:nvSpPr>
        <p:spPr bwMode="auto">
          <a:xfrm>
            <a:off x="5724128" y="1988840"/>
            <a:ext cx="1178202" cy="3994598"/>
          </a:xfrm>
          <a:prstGeom prst="curved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Curved Right Arrow 13"/>
          <p:cNvSpPr/>
          <p:nvPr/>
        </p:nvSpPr>
        <p:spPr bwMode="auto">
          <a:xfrm rot="10800000">
            <a:off x="8414163" y="4097800"/>
            <a:ext cx="673493" cy="1779992"/>
          </a:xfrm>
          <a:prstGeom prst="curved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Curved Right Arrow 14"/>
          <p:cNvSpPr/>
          <p:nvPr/>
        </p:nvSpPr>
        <p:spPr bwMode="auto">
          <a:xfrm>
            <a:off x="6000720" y="3144541"/>
            <a:ext cx="731520" cy="1671034"/>
          </a:xfrm>
          <a:prstGeom prst="curved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1302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12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259476" y="5301208"/>
            <a:ext cx="8705012" cy="1152128"/>
          </a:xfrm>
          <a:prstGeom prst="rect">
            <a:avLst/>
          </a:prstGeom>
          <a:ln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b="1" dirty="0" smtClean="0"/>
              <a:t>Requirement</a:t>
            </a:r>
          </a:p>
          <a:p>
            <a:endParaRPr lang="en-US" b="1" dirty="0"/>
          </a:p>
          <a:p>
            <a:r>
              <a:rPr lang="en-US" dirty="0"/>
              <a:t>An improved process to maintain software architecture documentation of </a:t>
            </a:r>
            <a:r>
              <a:rPr lang="en-US" dirty="0" err="1"/>
              <a:t>MediaWiki</a:t>
            </a:r>
            <a:r>
              <a:rPr lang="en-US" dirty="0"/>
              <a:t>.</a:t>
            </a: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3" y="1556792"/>
            <a:ext cx="8453251" cy="3672408"/>
          </a:xfrm>
        </p:spPr>
        <p:txBody>
          <a:bodyPr>
            <a:normAutofit/>
          </a:bodyPr>
          <a:lstStyle/>
          <a:p>
            <a:r>
              <a:rPr lang="en-US" b="1" dirty="0" smtClean="0"/>
              <a:t>Drawbacks of the current Software Architecture Documentation (SAD) Process at </a:t>
            </a:r>
            <a:r>
              <a:rPr lang="en-US" b="1" dirty="0" err="1" smtClean="0"/>
              <a:t>Mediawiki</a:t>
            </a:r>
            <a:r>
              <a:rPr lang="en-US" b="1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Outdated parts / missing parts of documentation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Some architecture documentation is available as a part of source code but not maintained on </a:t>
            </a:r>
            <a:r>
              <a:rPr lang="en-US" dirty="0" smtClean="0"/>
              <a:t>“mediawiki.org</a:t>
            </a:r>
            <a:r>
              <a:rPr lang="en-US" dirty="0" smtClean="0"/>
              <a:t>”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Limitations of open source software 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Irresponsibility to maintain documentation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Informal </a:t>
            </a:r>
            <a:r>
              <a:rPr lang="en-US" dirty="0" smtClean="0"/>
              <a:t>processes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Ankitaa Bhowmick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pic>
        <p:nvPicPr>
          <p:cNvPr id="8" name="Picture 7" descr="MediaWiki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988840"/>
            <a:ext cx="1142941" cy="108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946799305"/>
              </p:ext>
            </p:extLst>
          </p:nvPr>
        </p:nvGraphicFramePr>
        <p:xfrm>
          <a:off x="33645" y="980728"/>
          <a:ext cx="8928992" cy="28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370068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Ankitaa Bhowmick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174269586"/>
              </p:ext>
            </p:extLst>
          </p:nvPr>
        </p:nvGraphicFramePr>
        <p:xfrm>
          <a:off x="33645" y="980728"/>
          <a:ext cx="8928992" cy="28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10"/>
          <p:cNvSpPr/>
          <p:nvPr/>
        </p:nvSpPr>
        <p:spPr bwMode="auto">
          <a:xfrm>
            <a:off x="124923" y="1484784"/>
            <a:ext cx="8705012" cy="936104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de-D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RQ1 : </a:t>
            </a:r>
            <a:r>
              <a: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How software architecture documentation process can be improved for </a:t>
            </a:r>
            <a:r>
              <a:rPr lang="en-GB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MediaWiki</a:t>
            </a:r>
            <a:r>
              <a: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Software?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24923" y="2708920"/>
            <a:ext cx="8705012" cy="1008112"/>
          </a:xfrm>
          <a:prstGeom prst="rect">
            <a:avLst/>
          </a:prstGeom>
          <a:solidFill>
            <a:schemeClr val="accent4">
              <a:lumMod val="25000"/>
              <a:lumOff val="7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de-D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RQ2 : </a:t>
            </a:r>
            <a:r>
              <a: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Which specific requirements of </a:t>
            </a:r>
            <a:r>
              <a:rPr lang="en-GB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MediaWiki</a:t>
            </a:r>
            <a:r>
              <a: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stakeholders should be met by documentation process for Software Architecture Documentation ?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124923" y="4005064"/>
            <a:ext cx="8705012" cy="936104"/>
          </a:xfrm>
          <a:prstGeom prst="rect">
            <a:avLst/>
          </a:prstGeom>
          <a:solidFill>
            <a:schemeClr val="accent4">
              <a:lumMod val="50000"/>
              <a:lumOff val="50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de-D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RQ3 : </a:t>
            </a:r>
            <a:r>
              <a: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What state-of-the-art architecture documentation processes are available in the industry that meet domain-specific requirements – e.g. Open Source Software ? 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115796" y="5301208"/>
            <a:ext cx="8705012" cy="100811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de-D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RQ4 : </a:t>
            </a:r>
            <a:r>
              <a: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What are the metrics for evaluation of the software architecture documentation process and how can the quality of documentation process be assured ?</a:t>
            </a:r>
          </a:p>
        </p:txBody>
      </p:sp>
    </p:spTree>
    <p:extLst>
      <p:ext uri="{BB962C8B-B14F-4D97-AF65-F5344CB8AC3E}">
        <p14:creationId xmlns:p14="http://schemas.microsoft.com/office/powerpoint/2010/main" val="16141107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18" grpId="0" animBg="1"/>
      <p:bldP spid="18" grpId="1" animBg="1"/>
      <p:bldP spid="19" grpId="0" animBg="1"/>
      <p:bldP spid="1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Mediawiki</a:t>
            </a:r>
            <a:r>
              <a:rPr lang="en-US" dirty="0" smtClean="0"/>
              <a:t> Software Process - Existing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Ankitaa Bhowmick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graphicFrame>
        <p:nvGraphicFramePr>
          <p:cNvPr id="38" name="Diagram 37"/>
          <p:cNvGraphicFramePr/>
          <p:nvPr>
            <p:extLst>
              <p:ext uri="{D42A27DB-BD31-4B8C-83A1-F6EECF244321}">
                <p14:modId xmlns:p14="http://schemas.microsoft.com/office/powerpoint/2010/main" val="3758667940"/>
              </p:ext>
            </p:extLst>
          </p:nvPr>
        </p:nvGraphicFramePr>
        <p:xfrm>
          <a:off x="33645" y="980728"/>
          <a:ext cx="8928992" cy="28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080" y="1268760"/>
            <a:ext cx="5162293" cy="52495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1" y="2403488"/>
            <a:ext cx="3975745" cy="34093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812886"/>
            <a:ext cx="1296144" cy="542024"/>
          </a:xfrm>
          <a:prstGeom prst="rect">
            <a:avLst/>
          </a:prstGeom>
        </p:spPr>
      </p:pic>
      <p:pic>
        <p:nvPicPr>
          <p:cNvPr id="33" name="Picture 10" descr="https://www.rosehosting.com/blog/wp-content/uploads/2015/02/phabricator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94" y="1386897"/>
            <a:ext cx="1103141" cy="110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499992" y="2024080"/>
            <a:ext cx="21602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220072" y="3429000"/>
            <a:ext cx="21602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820139" y="4590420"/>
            <a:ext cx="21602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08004" y="6170244"/>
            <a:ext cx="554461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</a:rPr>
              <a:t>Software process sequence diagram</a:t>
            </a:r>
            <a:endParaRPr lang="en-US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2616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6" grpId="0"/>
      <p:bldP spid="37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732" y="1447084"/>
            <a:ext cx="4722519" cy="4994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Mediawiki</a:t>
            </a:r>
            <a:r>
              <a:rPr lang="en-US" dirty="0" smtClean="0"/>
              <a:t> Software Process - Existing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Ankitaa Bhowmick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graphicFrame>
        <p:nvGraphicFramePr>
          <p:cNvPr id="38" name="Diagram 37"/>
          <p:cNvGraphicFramePr/>
          <p:nvPr>
            <p:extLst>
              <p:ext uri="{D42A27DB-BD31-4B8C-83A1-F6EECF244321}">
                <p14:modId xmlns:p14="http://schemas.microsoft.com/office/powerpoint/2010/main" val="2019488799"/>
              </p:ext>
            </p:extLst>
          </p:nvPr>
        </p:nvGraphicFramePr>
        <p:xfrm>
          <a:off x="33645" y="980728"/>
          <a:ext cx="8928992" cy="28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275856" y="2708920"/>
            <a:ext cx="21602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175955" y="3854379"/>
            <a:ext cx="21602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604115" y="4590420"/>
            <a:ext cx="21602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3</a:t>
            </a:r>
          </a:p>
        </p:txBody>
      </p:sp>
      <p:pic>
        <p:nvPicPr>
          <p:cNvPr id="15" name="Picture 14" descr="MediaWiki.sv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08920"/>
            <a:ext cx="1142941" cy="108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39752" y="6257112"/>
            <a:ext cx="554461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</a:rPr>
              <a:t>Documentation process sequence diagram</a:t>
            </a:r>
            <a:endParaRPr lang="en-US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1217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6" grpId="0"/>
      <p:bldP spid="37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Software Architecture Documentation Process – Existing Mediawiki Roles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Ankitaa Bhowmick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683254959"/>
              </p:ext>
            </p:extLst>
          </p:nvPr>
        </p:nvGraphicFramePr>
        <p:xfrm>
          <a:off x="215008" y="980728"/>
          <a:ext cx="8928992" cy="28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4500" y="6050860"/>
            <a:ext cx="590465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</a:rPr>
              <a:t>The sphere of </a:t>
            </a:r>
            <a:r>
              <a:rPr lang="de-DE" dirty="0" err="1" smtClean="0">
                <a:latin typeface="Arial" pitchFamily="34" charset="0"/>
              </a:rPr>
              <a:t>roles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</a:rPr>
              <a:t>and responsibilities </a:t>
            </a:r>
            <a:r>
              <a:rPr lang="de-DE" dirty="0" smtClean="0">
                <a:latin typeface="Arial" pitchFamily="34" charset="0"/>
              </a:rPr>
              <a:t>at Mediawiki</a:t>
            </a:r>
            <a:endParaRPr lang="en-GB" dirty="0" smtClean="0">
              <a:latin typeface="Arial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249677" y="2217189"/>
            <a:ext cx="3840480" cy="384048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Maintainers</a:t>
            </a:r>
            <a:endParaRPr lang="en-US" sz="1600" dirty="0">
              <a:ln w="12700">
                <a:noFill/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 smtClean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 smtClean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 smtClean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 smtClean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 smtClean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 smtClean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0" name="Oval 29"/>
          <p:cNvSpPr/>
          <p:nvPr/>
        </p:nvSpPr>
        <p:spPr>
          <a:xfrm>
            <a:off x="643003" y="2949616"/>
            <a:ext cx="3108960" cy="3108960"/>
          </a:xfrm>
          <a:prstGeom prst="ellipse">
            <a:avLst/>
          </a:prstGeom>
          <a:solidFill>
            <a:srgbClr val="FFCC66"/>
          </a:solidFill>
          <a:ln w="28575"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Documenter</a:t>
            </a:r>
          </a:p>
          <a:p>
            <a:pPr algn="ctr"/>
            <a:endParaRPr lang="en-US" sz="1600" dirty="0" smtClean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1" name="Oval 30"/>
          <p:cNvSpPr/>
          <p:nvPr/>
        </p:nvSpPr>
        <p:spPr>
          <a:xfrm>
            <a:off x="830987" y="3377736"/>
            <a:ext cx="2651760" cy="2651760"/>
          </a:xfrm>
          <a:prstGeom prst="ellipse">
            <a:avLst/>
          </a:prstGeom>
          <a:solidFill>
            <a:srgbClr val="FFCC66"/>
          </a:solidFill>
          <a:ln w="28575"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 smtClean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1600" dirty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Reviewer</a:t>
            </a:r>
          </a:p>
          <a:p>
            <a:pPr algn="ctr"/>
            <a:endParaRPr lang="en-US" sz="1600" dirty="0" smtClean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 smtClean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 smtClean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 smtClean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 smtClean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2" name="Oval 31"/>
          <p:cNvSpPr/>
          <p:nvPr/>
        </p:nvSpPr>
        <p:spPr>
          <a:xfrm>
            <a:off x="1071979" y="3863109"/>
            <a:ext cx="2194560" cy="219456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Architect</a:t>
            </a: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1600" dirty="0">
                <a:ln w="12700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	   </a:t>
            </a:r>
          </a:p>
        </p:txBody>
      </p:sp>
      <p:sp>
        <p:nvSpPr>
          <p:cNvPr id="33" name="Oval 32"/>
          <p:cNvSpPr/>
          <p:nvPr/>
        </p:nvSpPr>
        <p:spPr>
          <a:xfrm>
            <a:off x="1336760" y="4383576"/>
            <a:ext cx="1645945" cy="164592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 smtClean="0">
              <a:ln w="12700">
                <a:noFill/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16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Developer</a:t>
            </a:r>
            <a:endParaRPr lang="en-US" sz="1600" dirty="0">
              <a:ln w="12700">
                <a:noFill/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 smtClean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 smtClean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1600" dirty="0" smtClean="0">
                <a:ln w="12700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	   </a:t>
            </a:r>
            <a:endParaRPr lang="en-US" sz="1600" dirty="0">
              <a:ln w="127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flipV="1">
            <a:off x="2713688" y="2075657"/>
            <a:ext cx="1547664" cy="120932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283968" y="1969557"/>
            <a:ext cx="4752528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b="1" dirty="0" smtClean="0">
                <a:latin typeface="Arial" pitchFamily="34" charset="0"/>
              </a:rPr>
              <a:t>Write documentation </a:t>
            </a:r>
            <a:r>
              <a:rPr lang="de-DE" sz="1200" b="1" dirty="0">
                <a:latin typeface="Arial" pitchFamily="34" charset="0"/>
              </a:rPr>
              <a:t>for Mediawiki software </a:t>
            </a:r>
            <a:endParaRPr lang="en-GB" sz="1200" b="1" dirty="0">
              <a:latin typeface="Arial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flipV="1">
            <a:off x="2677176" y="2579712"/>
            <a:ext cx="1599592" cy="120932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299384" y="2441212"/>
            <a:ext cx="4737112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b="1" dirty="0" smtClean="0">
                <a:latin typeface="Arial" pitchFamily="34" charset="0"/>
              </a:rPr>
              <a:t>Review </a:t>
            </a:r>
            <a:r>
              <a:rPr lang="de-DE" sz="1200" b="1" dirty="0">
                <a:latin typeface="Arial" pitchFamily="34" charset="0"/>
              </a:rPr>
              <a:t>the code changes before pushing to </a:t>
            </a:r>
            <a:r>
              <a:rPr lang="de-DE" sz="1200" b="1" dirty="0" smtClean="0">
                <a:latin typeface="Arial" pitchFamily="34" charset="0"/>
              </a:rPr>
              <a:t>master</a:t>
            </a:r>
            <a:endParaRPr lang="en-GB" sz="1200" b="1" dirty="0">
              <a:latin typeface="Arial" pitchFamily="34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 bwMode="auto">
          <a:xfrm flipV="1">
            <a:off x="2713688" y="3072110"/>
            <a:ext cx="1541984" cy="1220986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278288" y="2933610"/>
            <a:ext cx="4758208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b="1" dirty="0" smtClean="0">
                <a:latin typeface="Arial" pitchFamily="34" charset="0"/>
              </a:rPr>
              <a:t>Propose, Design </a:t>
            </a:r>
            <a:r>
              <a:rPr lang="de-DE" sz="1200" b="1" dirty="0">
                <a:latin typeface="Arial" pitchFamily="34" charset="0"/>
              </a:rPr>
              <a:t>and </a:t>
            </a:r>
            <a:r>
              <a:rPr lang="de-DE" sz="1200" b="1" dirty="0" smtClean="0">
                <a:latin typeface="Arial" pitchFamily="34" charset="0"/>
              </a:rPr>
              <a:t>Rationalize </a:t>
            </a:r>
            <a:r>
              <a:rPr lang="de-DE" sz="1200" b="1" dirty="0">
                <a:latin typeface="Arial" pitchFamily="34" charset="0"/>
              </a:rPr>
              <a:t>the architectural changes</a:t>
            </a:r>
            <a:endParaRPr lang="en-GB" sz="1200" b="1" dirty="0">
              <a:latin typeface="Arial" pitchFamily="34" charset="0"/>
            </a:endParaRPr>
          </a:p>
        </p:txBody>
      </p:sp>
      <p:cxnSp>
        <p:nvCxnSpPr>
          <p:cNvPr id="39" name="Straight Arrow Connector 38"/>
          <p:cNvCxnSpPr/>
          <p:nvPr/>
        </p:nvCxnSpPr>
        <p:spPr bwMode="auto">
          <a:xfrm flipV="1">
            <a:off x="2713688" y="3546223"/>
            <a:ext cx="1570280" cy="125092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306584" y="3407723"/>
            <a:ext cx="4729912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b="1" dirty="0" smtClean="0">
                <a:latin typeface="Arial" pitchFamily="34" charset="0"/>
              </a:rPr>
              <a:t>Implement the software architectural changes</a:t>
            </a:r>
            <a:endParaRPr lang="en-GB" sz="1200" b="1" dirty="0" smtClean="0">
              <a:latin typeface="Arial" pitchFamily="34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 bwMode="auto">
          <a:xfrm flipV="1">
            <a:off x="2713688" y="1571600"/>
            <a:ext cx="1547664" cy="120932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278289" y="1484784"/>
            <a:ext cx="4758208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b="1" dirty="0" smtClean="0">
                <a:latin typeface="Arial" pitchFamily="34" charset="0"/>
              </a:rPr>
              <a:t>Code </a:t>
            </a:r>
            <a:r>
              <a:rPr lang="de-DE" sz="1200" b="1" dirty="0">
                <a:latin typeface="Arial" pitchFamily="34" charset="0"/>
              </a:rPr>
              <a:t>maintenance of an architectural component </a:t>
            </a:r>
            <a:endParaRPr lang="en-GB" sz="1200" b="1" dirty="0">
              <a:latin typeface="Arial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6631929" y="5025499"/>
            <a:ext cx="365760" cy="36576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n w="12700">
                <a:noFill/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1" name="Oval 60"/>
          <p:cNvSpPr/>
          <p:nvPr/>
        </p:nvSpPr>
        <p:spPr>
          <a:xfrm>
            <a:off x="6635015" y="5489455"/>
            <a:ext cx="365760" cy="365760"/>
          </a:xfrm>
          <a:prstGeom prst="ellipse">
            <a:avLst/>
          </a:prstGeom>
          <a:solidFill>
            <a:srgbClr val="FFCC66"/>
          </a:solidFill>
          <a:ln w="12700"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n w="12700">
                <a:noFill/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3" name="Oval 62"/>
          <p:cNvSpPr/>
          <p:nvPr/>
        </p:nvSpPr>
        <p:spPr>
          <a:xfrm>
            <a:off x="6631929" y="5943560"/>
            <a:ext cx="365760" cy="3657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4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2700">
                <a:noFill/>
                <a:prstDash val="solid"/>
              </a:ln>
              <a:solidFill>
                <a:schemeClr val="tx1"/>
              </a:solidFill>
              <a:latin typeface="Helvetica Neue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172981" y="5009583"/>
            <a:ext cx="1544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n w="12700">
                  <a:noFill/>
                  <a:prstDash val="solid"/>
                </a:ln>
              </a:rPr>
              <a:t>Defined roles</a:t>
            </a:r>
            <a:endParaRPr lang="en-US" sz="2000" dirty="0">
              <a:ln w="12700">
                <a:noFill/>
                <a:prstDash val="solid"/>
              </a:ln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202467" y="5485203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n w="12700">
                  <a:noFill/>
                  <a:prstDash val="solid"/>
                </a:ln>
              </a:rPr>
              <a:t>Additional</a:t>
            </a:r>
            <a:r>
              <a:rPr lang="en-US" dirty="0">
                <a:ln w="12700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ln w="12700">
                  <a:noFill/>
                  <a:prstDash val="solid"/>
                </a:ln>
              </a:rPr>
              <a:t>roles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202467" y="5930045"/>
            <a:ext cx="1300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n w="12700">
                  <a:noFill/>
                  <a:prstDash val="solid"/>
                </a:ln>
              </a:rPr>
              <a:t>Expert role</a:t>
            </a:r>
          </a:p>
        </p:txBody>
      </p:sp>
    </p:spTree>
    <p:extLst>
      <p:ext uri="{BB962C8B-B14F-4D97-AF65-F5344CB8AC3E}">
        <p14:creationId xmlns:p14="http://schemas.microsoft.com/office/powerpoint/2010/main" val="11088209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6" grpId="0" animBg="1"/>
      <p:bldP spid="38" grpId="0" animBg="1"/>
      <p:bldP spid="40" grpId="0" animBg="1"/>
      <p:bldP spid="42" grpId="0" animBg="1"/>
    </p:bldLst>
  </p:timing>
</p:sld>
</file>

<file path=ppt/theme/theme1.xml><?xml version="1.0" encoding="utf-8"?>
<a:theme xmlns:a="http://schemas.openxmlformats.org/drawingml/2006/main" name="Folien sebis 2013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a:style>
    </a:spDef>
    <a:lnDef>
      <a:spPr bwMode="auto">
        <a:ln>
          <a:headEnd type="none" w="med" len="med"/>
          <a:tailEnd type="none" w="med" len="med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20140624 Matthes sebis Research Profile short</Template>
  <TotalTime>0</TotalTime>
  <Words>1444</Words>
  <Application>Microsoft Office PowerPoint</Application>
  <PresentationFormat>On-screen Show (4:3)</PresentationFormat>
  <Paragraphs>440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Folien sebis 2013</vt:lpstr>
      <vt:lpstr>Master Thesis Final Presentation “Improving the Software Architecture Documentation Process of MediaWiki software”</vt:lpstr>
      <vt:lpstr>Administrative Matters</vt:lpstr>
      <vt:lpstr>Agenda</vt:lpstr>
      <vt:lpstr>Motivation</vt:lpstr>
      <vt:lpstr>Motivation</vt:lpstr>
      <vt:lpstr>Research Questions</vt:lpstr>
      <vt:lpstr>Mediawiki Software Process - Existing Schema</vt:lpstr>
      <vt:lpstr>Mediawiki Software Process - Existing Schema</vt:lpstr>
      <vt:lpstr>Software Architecture Documentation Process – Existing Mediawiki Roles</vt:lpstr>
      <vt:lpstr>Software Architecture Documentation Process - Stakeholder and Communtity Requirements</vt:lpstr>
      <vt:lpstr>Implementation Details – Python BOT</vt:lpstr>
      <vt:lpstr>Implementation Details – BOT component diagram</vt:lpstr>
      <vt:lpstr>Implementation Details – Results</vt:lpstr>
      <vt:lpstr>Research Questions</vt:lpstr>
      <vt:lpstr>Evaluation : SAD standards and processes</vt:lpstr>
      <vt:lpstr>Evaluation – Standard Metrics</vt:lpstr>
      <vt:lpstr>Evaluation – Stakeholder Satisfaction</vt:lpstr>
      <vt:lpstr>Conclusion – Process Improvement</vt:lpstr>
      <vt:lpstr>Conclusion</vt:lpstr>
      <vt:lpstr>References</vt:lpstr>
      <vt:lpstr>PowerPoint Presentation</vt:lpstr>
      <vt:lpstr>PowerPoint Presentation</vt:lpstr>
      <vt:lpstr>Mediawiki Software Process - Existing Schema</vt:lpstr>
      <vt:lpstr>Mediawiki SAD process - Proposed Solution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>Copyright sebis</dc:description>
  <cp:lastModifiedBy/>
  <cp:revision>1</cp:revision>
  <dcterms:created xsi:type="dcterms:W3CDTF">2013-11-21T15:35:12Z</dcterms:created>
  <dcterms:modified xsi:type="dcterms:W3CDTF">2015-09-14T09:39:31Z</dcterms:modified>
</cp:coreProperties>
</file>